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56" r:id="rId4"/>
    <p:sldMasterId id="2147484283" r:id="rId5"/>
    <p:sldMasterId id="2147484318" r:id="rId6"/>
    <p:sldMasterId id="2147484366" r:id="rId7"/>
  </p:sldMasterIdLst>
  <p:notesMasterIdLst>
    <p:notesMasterId r:id="rId33"/>
  </p:notesMasterIdLst>
  <p:handoutMasterIdLst>
    <p:handoutMasterId r:id="rId34"/>
  </p:handoutMasterIdLst>
  <p:sldIdLst>
    <p:sldId id="3632" r:id="rId8"/>
    <p:sldId id="258" r:id="rId9"/>
    <p:sldId id="268" r:id="rId10"/>
    <p:sldId id="274" r:id="rId11"/>
    <p:sldId id="275" r:id="rId12"/>
    <p:sldId id="3635" r:id="rId13"/>
    <p:sldId id="3670" r:id="rId14"/>
    <p:sldId id="272" r:id="rId15"/>
    <p:sldId id="257" r:id="rId16"/>
    <p:sldId id="262" r:id="rId17"/>
    <p:sldId id="263" r:id="rId18"/>
    <p:sldId id="264" r:id="rId19"/>
    <p:sldId id="265" r:id="rId20"/>
    <p:sldId id="266" r:id="rId21"/>
    <p:sldId id="267" r:id="rId22"/>
    <p:sldId id="3671" r:id="rId23"/>
    <p:sldId id="269" r:id="rId24"/>
    <p:sldId id="270" r:id="rId25"/>
    <p:sldId id="271" r:id="rId26"/>
    <p:sldId id="273" r:id="rId27"/>
    <p:sldId id="3672" r:id="rId28"/>
    <p:sldId id="261" r:id="rId29"/>
    <p:sldId id="3673" r:id="rId30"/>
    <p:sldId id="3674" r:id="rId31"/>
    <p:sldId id="277" r:id="rId32"/>
  </p:sldIdLst>
  <p:sldSz cx="12192000" cy="6858000"/>
  <p:notesSz cx="6797675" cy="9926638"/>
  <p:defaultTextStyle>
    <a:defPPr>
      <a:defRPr lang="fr-FR"/>
    </a:defPPr>
    <a:lvl1pPr algn="ctr" rtl="0" eaLnBrk="0" fontAlgn="base" hangingPunct="0">
      <a:spcBef>
        <a:spcPct val="50000"/>
      </a:spcBef>
      <a:spcAft>
        <a:spcPct val="0"/>
      </a:spcAft>
      <a:defRPr sz="1600" b="1" kern="1200">
        <a:solidFill>
          <a:srgbClr val="0E2B8D"/>
        </a:solidFill>
        <a:latin typeface="Arial" charset="0"/>
        <a:ea typeface="+mn-ea"/>
        <a:cs typeface="+mn-cs"/>
      </a:defRPr>
    </a:lvl1pPr>
    <a:lvl2pPr marL="457200" algn="ctr" rtl="0" eaLnBrk="0" fontAlgn="base" hangingPunct="0">
      <a:spcBef>
        <a:spcPct val="50000"/>
      </a:spcBef>
      <a:spcAft>
        <a:spcPct val="0"/>
      </a:spcAft>
      <a:defRPr sz="1600" b="1" kern="1200">
        <a:solidFill>
          <a:srgbClr val="0E2B8D"/>
        </a:solidFill>
        <a:latin typeface="Arial" charset="0"/>
        <a:ea typeface="+mn-ea"/>
        <a:cs typeface="+mn-cs"/>
      </a:defRPr>
    </a:lvl2pPr>
    <a:lvl3pPr marL="914400" algn="ctr" rtl="0" eaLnBrk="0" fontAlgn="base" hangingPunct="0">
      <a:spcBef>
        <a:spcPct val="50000"/>
      </a:spcBef>
      <a:spcAft>
        <a:spcPct val="0"/>
      </a:spcAft>
      <a:defRPr sz="1600" b="1" kern="1200">
        <a:solidFill>
          <a:srgbClr val="0E2B8D"/>
        </a:solidFill>
        <a:latin typeface="Arial" charset="0"/>
        <a:ea typeface="+mn-ea"/>
        <a:cs typeface="+mn-cs"/>
      </a:defRPr>
    </a:lvl3pPr>
    <a:lvl4pPr marL="1371600" algn="ctr" rtl="0" eaLnBrk="0" fontAlgn="base" hangingPunct="0">
      <a:spcBef>
        <a:spcPct val="50000"/>
      </a:spcBef>
      <a:spcAft>
        <a:spcPct val="0"/>
      </a:spcAft>
      <a:defRPr sz="1600" b="1" kern="1200">
        <a:solidFill>
          <a:srgbClr val="0E2B8D"/>
        </a:solidFill>
        <a:latin typeface="Arial" charset="0"/>
        <a:ea typeface="+mn-ea"/>
        <a:cs typeface="+mn-cs"/>
      </a:defRPr>
    </a:lvl4pPr>
    <a:lvl5pPr marL="1828800" algn="ctr" rtl="0" eaLnBrk="0" fontAlgn="base" hangingPunct="0">
      <a:spcBef>
        <a:spcPct val="50000"/>
      </a:spcBef>
      <a:spcAft>
        <a:spcPct val="0"/>
      </a:spcAft>
      <a:defRPr sz="1600" b="1" kern="1200">
        <a:solidFill>
          <a:srgbClr val="0E2B8D"/>
        </a:solidFill>
        <a:latin typeface="Arial" charset="0"/>
        <a:ea typeface="+mn-ea"/>
        <a:cs typeface="+mn-cs"/>
      </a:defRPr>
    </a:lvl5pPr>
    <a:lvl6pPr marL="2286000" algn="l" defTabSz="914400" rtl="0" eaLnBrk="1" latinLnBrk="0" hangingPunct="1">
      <a:defRPr sz="1600" b="1" kern="1200">
        <a:solidFill>
          <a:srgbClr val="0E2B8D"/>
        </a:solidFill>
        <a:latin typeface="Arial" charset="0"/>
        <a:ea typeface="+mn-ea"/>
        <a:cs typeface="+mn-cs"/>
      </a:defRPr>
    </a:lvl6pPr>
    <a:lvl7pPr marL="2743200" algn="l" defTabSz="914400" rtl="0" eaLnBrk="1" latinLnBrk="0" hangingPunct="1">
      <a:defRPr sz="1600" b="1" kern="1200">
        <a:solidFill>
          <a:srgbClr val="0E2B8D"/>
        </a:solidFill>
        <a:latin typeface="Arial" charset="0"/>
        <a:ea typeface="+mn-ea"/>
        <a:cs typeface="+mn-cs"/>
      </a:defRPr>
    </a:lvl7pPr>
    <a:lvl8pPr marL="3200400" algn="l" defTabSz="914400" rtl="0" eaLnBrk="1" latinLnBrk="0" hangingPunct="1">
      <a:defRPr sz="1600" b="1" kern="1200">
        <a:solidFill>
          <a:srgbClr val="0E2B8D"/>
        </a:solidFill>
        <a:latin typeface="Arial" charset="0"/>
        <a:ea typeface="+mn-ea"/>
        <a:cs typeface="+mn-cs"/>
      </a:defRPr>
    </a:lvl8pPr>
    <a:lvl9pPr marL="3657600" algn="l" defTabSz="914400" rtl="0" eaLnBrk="1" latinLnBrk="0" hangingPunct="1">
      <a:defRPr sz="1600" b="1" kern="1200">
        <a:solidFill>
          <a:srgbClr val="0E2B8D"/>
        </a:solidFill>
        <a:latin typeface="Arial" charset="0"/>
        <a:ea typeface="+mn-ea"/>
        <a:cs typeface="+mn-cs"/>
      </a:defRPr>
    </a:lvl9pPr>
  </p:defaultTextStyle>
  <p:extLst>
    <p:ext uri="{EFAFB233-063F-42B5-8137-9DF3F51BA10A}">
      <p15:sldGuideLst xmlns:p15="http://schemas.microsoft.com/office/powerpoint/2012/main">
        <p15:guide id="1" orient="horz" pos="836" userDrawn="1">
          <p15:clr>
            <a:srgbClr val="A4A3A4"/>
          </p15:clr>
        </p15:guide>
        <p15:guide id="2" pos="7365" userDrawn="1">
          <p15:clr>
            <a:srgbClr val="A4A3A4"/>
          </p15:clr>
        </p15:guide>
        <p15:guide id="3" pos="753" userDrawn="1">
          <p15:clr>
            <a:srgbClr val="A4A3A4"/>
          </p15:clr>
        </p15:guide>
        <p15:guide id="4" pos="3963" userDrawn="1">
          <p15:clr>
            <a:srgbClr val="A4A3A4"/>
          </p15:clr>
        </p15:guide>
        <p15:guide id="5" pos="404"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frere Veronique" initials="MV" lastIdx="1" clrIdx="0">
    <p:extLst>
      <p:ext uri="{19B8F6BF-5375-455C-9EA6-DF929625EA0E}">
        <p15:presenceInfo xmlns:p15="http://schemas.microsoft.com/office/powerpoint/2012/main" userId="S-1-5-21-4172424714-2104309869-2845409200-2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003376"/>
    <a:srgbClr val="01814E"/>
    <a:srgbClr val="000000"/>
    <a:srgbClr val="FF9933"/>
    <a:srgbClr val="863543"/>
    <a:srgbClr val="E2F903"/>
    <a:srgbClr val="B2B2B2"/>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4" autoAdjust="0"/>
  </p:normalViewPr>
  <p:slideViewPr>
    <p:cSldViewPr snapToGrid="0">
      <p:cViewPr varScale="1">
        <p:scale>
          <a:sx n="46" d="100"/>
          <a:sy n="46" d="100"/>
        </p:scale>
        <p:origin x="957" y="24"/>
      </p:cViewPr>
      <p:guideLst>
        <p:guide orient="horz" pos="836"/>
        <p:guide pos="7365"/>
        <p:guide pos="753"/>
        <p:guide pos="3963"/>
        <p:guide pos="404"/>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58" d="100"/>
          <a:sy n="58" d="100"/>
        </p:scale>
        <p:origin x="3254" y="-254"/>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374650" y="717452"/>
            <a:ext cx="5961064" cy="498395"/>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algn="l" defTabSz="914868">
              <a:spcBef>
                <a:spcPct val="0"/>
              </a:spcBef>
              <a:defRPr sz="1000" b="0">
                <a:solidFill>
                  <a:schemeClr val="tx1"/>
                </a:solidFill>
              </a:defRPr>
            </a:lvl1pPr>
          </a:lstStyle>
          <a:p>
            <a:pPr>
              <a:defRPr/>
            </a:pPr>
            <a:endParaRPr lang="fr-FR"/>
          </a:p>
        </p:txBody>
      </p:sp>
      <p:sp>
        <p:nvSpPr>
          <p:cNvPr id="117765" name="Rectangle 5"/>
          <p:cNvSpPr>
            <a:spLocks noGrp="1" noChangeArrowheads="1"/>
          </p:cNvSpPr>
          <p:nvPr>
            <p:ph type="sldNum" sz="quarter" idx="3"/>
          </p:nvPr>
        </p:nvSpPr>
        <p:spPr bwMode="auto">
          <a:xfrm>
            <a:off x="3198740" y="9082924"/>
            <a:ext cx="427191" cy="246964"/>
          </a:xfrm>
          <a:prstGeom prst="rect">
            <a:avLst/>
          </a:prstGeom>
          <a:noFill/>
          <a:ln w="9525">
            <a:noFill/>
            <a:miter lim="800000"/>
            <a:headEnd/>
            <a:tailEnd/>
          </a:ln>
          <a:effectLst/>
        </p:spPr>
        <p:txBody>
          <a:bodyPr vert="horz" wrap="none" lIns="91438" tIns="45718" rIns="91438" bIns="45718" numCol="1" anchor="b" anchorCtr="0" compatLnSpc="1">
            <a:prstTxWarp prst="textNoShape">
              <a:avLst/>
            </a:prstTxWarp>
            <a:spAutoFit/>
          </a:bodyPr>
          <a:lstStyle>
            <a:lvl1pPr defTabSz="914868">
              <a:spcBef>
                <a:spcPct val="0"/>
              </a:spcBef>
              <a:defRPr sz="1000" b="0">
                <a:solidFill>
                  <a:schemeClr val="tx1"/>
                </a:solidFill>
              </a:defRPr>
            </a:lvl1pPr>
          </a:lstStyle>
          <a:p>
            <a:pPr>
              <a:defRPr/>
            </a:pPr>
            <a:fld id="{972EC1FF-BB31-4424-B662-578A1ABE2370}" type="slidenum">
              <a:rPr lang="fr-FR"/>
              <a:pPr>
                <a:defRPr/>
              </a:pPr>
              <a:t>‹nr.›</a:t>
            </a:fld>
            <a:endParaRPr lang="fr-FR"/>
          </a:p>
        </p:txBody>
      </p:sp>
      <p:sp>
        <p:nvSpPr>
          <p:cNvPr id="117767" name="Rectangle 7"/>
          <p:cNvSpPr>
            <a:spLocks noGrp="1" noChangeArrowheads="1"/>
          </p:cNvSpPr>
          <p:nvPr>
            <p:ph type="ftr" sz="quarter" idx="2"/>
          </p:nvPr>
        </p:nvSpPr>
        <p:spPr bwMode="auto">
          <a:xfrm>
            <a:off x="390537" y="9081734"/>
            <a:ext cx="436133" cy="248154"/>
          </a:xfrm>
          <a:prstGeom prst="rect">
            <a:avLst/>
          </a:prstGeom>
          <a:noFill/>
          <a:ln w="9525">
            <a:noFill/>
            <a:miter lim="800000"/>
            <a:headEnd/>
            <a:tailEnd/>
          </a:ln>
          <a:effectLst/>
        </p:spPr>
        <p:txBody>
          <a:bodyPr vert="horz" wrap="none" lIns="92614" tIns="46308" rIns="92614" bIns="46308" numCol="1" anchor="b" anchorCtr="0" compatLnSpc="1">
            <a:prstTxWarp prst="textNoShape">
              <a:avLst/>
            </a:prstTxWarp>
            <a:spAutoFit/>
          </a:bodyPr>
          <a:lstStyle>
            <a:lvl1pPr algn="l" defTabSz="925929">
              <a:defRPr sz="1000" b="0">
                <a:solidFill>
                  <a:schemeClr val="tx1"/>
                </a:solidFill>
              </a:defRPr>
            </a:lvl1pPr>
          </a:lstStyle>
          <a:p>
            <a:pPr>
              <a:defRPr/>
            </a:pPr>
            <a:r>
              <a:rPr lang="fr-FR"/>
              <a:t>Titel</a:t>
            </a:r>
          </a:p>
        </p:txBody>
      </p:sp>
      <p:sp>
        <p:nvSpPr>
          <p:cNvPr id="117768" name="Rectangle 8"/>
          <p:cNvSpPr>
            <a:spLocks noGrp="1" noChangeArrowheads="1"/>
          </p:cNvSpPr>
          <p:nvPr>
            <p:ph type="dt" sz="quarter" idx="1"/>
          </p:nvPr>
        </p:nvSpPr>
        <p:spPr bwMode="auto">
          <a:xfrm>
            <a:off x="4144991" y="8944187"/>
            <a:ext cx="2268537" cy="385700"/>
          </a:xfrm>
          <a:prstGeom prst="rect">
            <a:avLst/>
          </a:prstGeom>
          <a:noFill/>
          <a:ln w="9525">
            <a:noFill/>
            <a:miter lim="800000"/>
            <a:headEnd/>
            <a:tailEnd/>
          </a:ln>
          <a:effectLst/>
        </p:spPr>
        <p:txBody>
          <a:bodyPr vert="horz" wrap="square" lIns="92614" tIns="46308" rIns="92614" bIns="46308" numCol="1" anchor="b" anchorCtr="0" compatLnSpc="1">
            <a:prstTxWarp prst="textNoShape">
              <a:avLst/>
            </a:prstTxWarp>
          </a:bodyPr>
          <a:lstStyle>
            <a:lvl1pPr algn="r" defTabSz="925929">
              <a:defRPr sz="1000" b="0">
                <a:solidFill>
                  <a:schemeClr val="tx1"/>
                </a:solidFill>
              </a:defRPr>
            </a:lvl1pPr>
          </a:lstStyle>
          <a:p>
            <a:pPr>
              <a:defRPr/>
            </a:pPr>
            <a:r>
              <a:rPr lang="nl-BE"/>
              <a:t>dd maand 2012</a:t>
            </a:r>
            <a:endParaRPr lang="fr-FR"/>
          </a:p>
        </p:txBody>
      </p:sp>
    </p:spTree>
    <p:extLst>
      <p:ext uri="{BB962C8B-B14F-4D97-AF65-F5344CB8AC3E}">
        <p14:creationId xmlns:p14="http://schemas.microsoft.com/office/powerpoint/2010/main" val="67979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7" name="Rectangle 5"/>
          <p:cNvSpPr>
            <a:spLocks noGrp="1" noChangeArrowheads="1"/>
          </p:cNvSpPr>
          <p:nvPr>
            <p:ph type="body" sz="quarter" idx="3"/>
          </p:nvPr>
        </p:nvSpPr>
        <p:spPr bwMode="auto">
          <a:xfrm>
            <a:off x="852488" y="5242674"/>
            <a:ext cx="5080000" cy="3644318"/>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5714" name="Rectangle 2"/>
          <p:cNvSpPr>
            <a:spLocks noGrp="1" noChangeArrowheads="1"/>
          </p:cNvSpPr>
          <p:nvPr>
            <p:ph type="hdr" sz="quarter"/>
          </p:nvPr>
        </p:nvSpPr>
        <p:spPr bwMode="auto">
          <a:xfrm>
            <a:off x="749300" y="430197"/>
            <a:ext cx="5203825" cy="379352"/>
          </a:xfrm>
          <a:prstGeom prst="rect">
            <a:avLst/>
          </a:prstGeom>
          <a:noFill/>
          <a:ln w="9525">
            <a:noFill/>
            <a:miter lim="800000"/>
            <a:headEnd/>
            <a:tailEnd/>
          </a:ln>
          <a:effectLst/>
        </p:spPr>
        <p:txBody>
          <a:bodyPr vert="horz" wrap="none" lIns="91438" tIns="45718" rIns="91438" bIns="45718" numCol="1" anchor="t" anchorCtr="0" compatLnSpc="1">
            <a:prstTxWarp prst="textNoShape">
              <a:avLst/>
            </a:prstTxWarp>
          </a:bodyPr>
          <a:lstStyle>
            <a:lvl1pPr algn="l" defTabSz="914868">
              <a:spcBef>
                <a:spcPct val="0"/>
              </a:spcBef>
              <a:defRPr sz="1000" b="0">
                <a:solidFill>
                  <a:schemeClr val="tx1"/>
                </a:solidFill>
              </a:defRPr>
            </a:lvl1pPr>
          </a:lstStyle>
          <a:p>
            <a:pPr>
              <a:defRPr/>
            </a:pPr>
            <a:endParaRPr lang="fr-FR"/>
          </a:p>
        </p:txBody>
      </p:sp>
      <p:sp>
        <p:nvSpPr>
          <p:cNvPr id="11268" name="Rectangle 4"/>
          <p:cNvSpPr>
            <a:spLocks noGrp="1" noRot="1" noChangeAspect="1" noChangeArrowheads="1" noTextEdit="1"/>
          </p:cNvSpPr>
          <p:nvPr>
            <p:ph type="sldImg" idx="2"/>
          </p:nvPr>
        </p:nvSpPr>
        <p:spPr bwMode="auto">
          <a:xfrm>
            <a:off x="90488" y="742950"/>
            <a:ext cx="6616700" cy="3722688"/>
          </a:xfrm>
          <a:prstGeom prst="rect">
            <a:avLst/>
          </a:prstGeom>
          <a:noFill/>
          <a:ln w="9525">
            <a:solidFill>
              <a:srgbClr val="000000"/>
            </a:solidFill>
            <a:miter lim="800000"/>
            <a:headEnd/>
            <a:tailEnd/>
          </a:ln>
        </p:spPr>
      </p:sp>
      <p:sp>
        <p:nvSpPr>
          <p:cNvPr id="115724" name="Text Box 12"/>
          <p:cNvSpPr txBox="1">
            <a:spLocks noChangeArrowheads="1"/>
          </p:cNvSpPr>
          <p:nvPr/>
        </p:nvSpPr>
        <p:spPr bwMode="auto">
          <a:xfrm>
            <a:off x="852517" y="4903007"/>
            <a:ext cx="621654" cy="277926"/>
          </a:xfrm>
          <a:prstGeom prst="rect">
            <a:avLst/>
          </a:prstGeom>
          <a:noFill/>
          <a:ln w="9525">
            <a:noFill/>
            <a:miter lim="800000"/>
            <a:headEnd/>
            <a:tailEnd/>
          </a:ln>
          <a:effectLst/>
        </p:spPr>
        <p:txBody>
          <a:bodyPr wrap="none" lIns="91452" tIns="45726" rIns="91452" bIns="45726">
            <a:spAutoFit/>
          </a:bodyPr>
          <a:lstStyle/>
          <a:p>
            <a:pPr algn="l" defTabSz="914868">
              <a:spcBef>
                <a:spcPct val="0"/>
              </a:spcBef>
              <a:defRPr/>
            </a:pPr>
            <a:r>
              <a:rPr lang="fr-BE" sz="1200">
                <a:solidFill>
                  <a:schemeClr val="tx1"/>
                </a:solidFill>
              </a:rPr>
              <a:t>Notes</a:t>
            </a:r>
            <a:endParaRPr lang="en-GB" sz="1200">
              <a:solidFill>
                <a:schemeClr val="tx1"/>
              </a:solidFill>
            </a:endParaRPr>
          </a:p>
        </p:txBody>
      </p:sp>
      <p:sp>
        <p:nvSpPr>
          <p:cNvPr id="115727" name="Rectangle 15"/>
          <p:cNvSpPr>
            <a:spLocks noGrp="1" noChangeArrowheads="1"/>
          </p:cNvSpPr>
          <p:nvPr>
            <p:ph type="dt" sz="quarter" idx="1"/>
          </p:nvPr>
        </p:nvSpPr>
        <p:spPr bwMode="auto">
          <a:xfrm>
            <a:off x="4144991" y="8944187"/>
            <a:ext cx="2268537" cy="385700"/>
          </a:xfrm>
          <a:prstGeom prst="rect">
            <a:avLst/>
          </a:prstGeom>
          <a:noFill/>
          <a:ln w="9525">
            <a:noFill/>
            <a:miter lim="800000"/>
            <a:headEnd/>
            <a:tailEnd/>
          </a:ln>
          <a:effectLst/>
        </p:spPr>
        <p:txBody>
          <a:bodyPr vert="horz" wrap="square" lIns="92614" tIns="46308" rIns="92614" bIns="46308" numCol="1" anchor="b" anchorCtr="0" compatLnSpc="1">
            <a:prstTxWarp prst="textNoShape">
              <a:avLst/>
            </a:prstTxWarp>
          </a:bodyPr>
          <a:lstStyle>
            <a:lvl1pPr algn="r" defTabSz="925929">
              <a:defRPr sz="1000" b="0">
                <a:solidFill>
                  <a:schemeClr val="tx1"/>
                </a:solidFill>
              </a:defRPr>
            </a:lvl1pPr>
          </a:lstStyle>
          <a:p>
            <a:pPr>
              <a:defRPr/>
            </a:pPr>
            <a:r>
              <a:rPr lang="nl-BE"/>
              <a:t>dd maand 2012</a:t>
            </a:r>
            <a:endParaRPr lang="fr-FR"/>
          </a:p>
        </p:txBody>
      </p:sp>
      <p:sp>
        <p:nvSpPr>
          <p:cNvPr id="115729" name="Rectangle 17"/>
          <p:cNvSpPr>
            <a:spLocks noGrp="1" noChangeArrowheads="1"/>
          </p:cNvSpPr>
          <p:nvPr>
            <p:ph type="sldNum" sz="quarter" idx="5"/>
          </p:nvPr>
        </p:nvSpPr>
        <p:spPr bwMode="auto">
          <a:xfrm>
            <a:off x="3199148" y="9081734"/>
            <a:ext cx="429597" cy="248154"/>
          </a:xfrm>
          <a:prstGeom prst="rect">
            <a:avLst/>
          </a:prstGeom>
          <a:noFill/>
          <a:ln w="9525">
            <a:noFill/>
            <a:miter lim="800000"/>
            <a:headEnd/>
            <a:tailEnd/>
          </a:ln>
          <a:effectLst/>
        </p:spPr>
        <p:txBody>
          <a:bodyPr vert="horz" wrap="none" lIns="92614" tIns="46308" rIns="92614" bIns="46308" numCol="1" anchor="b" anchorCtr="0" compatLnSpc="1">
            <a:prstTxWarp prst="textNoShape">
              <a:avLst/>
            </a:prstTxWarp>
            <a:spAutoFit/>
          </a:bodyPr>
          <a:lstStyle>
            <a:lvl1pPr defTabSz="925929">
              <a:defRPr sz="1000" b="0">
                <a:solidFill>
                  <a:schemeClr val="tx1"/>
                </a:solidFill>
              </a:defRPr>
            </a:lvl1pPr>
          </a:lstStyle>
          <a:p>
            <a:pPr>
              <a:defRPr/>
            </a:pPr>
            <a:fld id="{DA557098-CE14-45BC-B6FB-3934AACDB380}" type="slidenum">
              <a:rPr lang="fr-FR"/>
              <a:pPr>
                <a:defRPr/>
              </a:pPr>
              <a:t>‹nr.›</a:t>
            </a:fld>
            <a:endParaRPr lang="fr-FR"/>
          </a:p>
        </p:txBody>
      </p:sp>
      <p:sp>
        <p:nvSpPr>
          <p:cNvPr id="115730" name="Rectangle 18"/>
          <p:cNvSpPr>
            <a:spLocks noGrp="1" noChangeArrowheads="1"/>
          </p:cNvSpPr>
          <p:nvPr>
            <p:ph type="ftr" sz="quarter" idx="4"/>
          </p:nvPr>
        </p:nvSpPr>
        <p:spPr bwMode="auto">
          <a:xfrm>
            <a:off x="390537" y="9081734"/>
            <a:ext cx="436133" cy="248154"/>
          </a:xfrm>
          <a:prstGeom prst="rect">
            <a:avLst/>
          </a:prstGeom>
          <a:noFill/>
          <a:ln w="9525">
            <a:noFill/>
            <a:miter lim="800000"/>
            <a:headEnd/>
            <a:tailEnd/>
          </a:ln>
          <a:effectLst/>
        </p:spPr>
        <p:txBody>
          <a:bodyPr vert="horz" wrap="none" lIns="92614" tIns="46308" rIns="92614" bIns="46308" numCol="1" anchor="b" anchorCtr="0" compatLnSpc="1">
            <a:prstTxWarp prst="textNoShape">
              <a:avLst/>
            </a:prstTxWarp>
            <a:spAutoFit/>
          </a:bodyPr>
          <a:lstStyle>
            <a:lvl1pPr algn="l" defTabSz="925929">
              <a:defRPr sz="1000" b="0">
                <a:solidFill>
                  <a:schemeClr val="tx1"/>
                </a:solidFill>
              </a:defRPr>
            </a:lvl1pPr>
          </a:lstStyle>
          <a:p>
            <a:pPr>
              <a:defRPr/>
            </a:pPr>
            <a:r>
              <a:rPr lang="fr-FR"/>
              <a:t>Titel</a:t>
            </a:r>
          </a:p>
        </p:txBody>
      </p:sp>
    </p:spTree>
    <p:extLst>
      <p:ext uri="{BB962C8B-B14F-4D97-AF65-F5344CB8AC3E}">
        <p14:creationId xmlns:p14="http://schemas.microsoft.com/office/powerpoint/2010/main" val="143590731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sz="quarter" idx="10"/>
          </p:nvPr>
        </p:nvSpPr>
        <p:spPr/>
        <p:txBody>
          <a:bodyPr/>
          <a:lstStyle/>
          <a:p>
            <a:pPr>
              <a:defRPr/>
            </a:pPr>
            <a:r>
              <a:rPr lang="nl-BE"/>
              <a:t>dd maand 2012</a:t>
            </a:r>
            <a:endParaRPr lang="fr-FR"/>
          </a:p>
        </p:txBody>
      </p:sp>
      <p:sp>
        <p:nvSpPr>
          <p:cNvPr id="5" name="Tijdelijke aanduiding voor dianummer 4"/>
          <p:cNvSpPr>
            <a:spLocks noGrp="1"/>
          </p:cNvSpPr>
          <p:nvPr>
            <p:ph type="sldNum" sz="quarter" idx="11"/>
          </p:nvPr>
        </p:nvSpPr>
        <p:spPr>
          <a:xfrm>
            <a:off x="3285162" y="9082479"/>
            <a:ext cx="257569" cy="247409"/>
          </a:xfrm>
        </p:spPr>
        <p:txBody>
          <a:bodyPr/>
          <a:lstStyle/>
          <a:p>
            <a:pPr>
              <a:defRPr/>
            </a:pPr>
            <a:fld id="{DA557098-CE14-45BC-B6FB-3934AACDB380}" type="slidenum">
              <a:rPr lang="fr-FR" smtClean="0"/>
              <a:pPr>
                <a:defRPr/>
              </a:pPr>
              <a:t>1</a:t>
            </a:fld>
            <a:endParaRPr lang="fr-FR"/>
          </a:p>
        </p:txBody>
      </p:sp>
      <p:sp>
        <p:nvSpPr>
          <p:cNvPr id="6" name="Tijdelijke aanduiding voor voettekst 5"/>
          <p:cNvSpPr>
            <a:spLocks noGrp="1"/>
          </p:cNvSpPr>
          <p:nvPr>
            <p:ph type="ftr" sz="quarter" idx="12"/>
          </p:nvPr>
        </p:nvSpPr>
        <p:spPr/>
        <p:txBody>
          <a:bodyPr/>
          <a:lstStyle/>
          <a:p>
            <a:pPr>
              <a:defRPr/>
            </a:pPr>
            <a:r>
              <a:rPr lang="fr-FR"/>
              <a:t>Titel</a:t>
            </a:r>
          </a:p>
        </p:txBody>
      </p:sp>
    </p:spTree>
    <p:extLst>
      <p:ext uri="{BB962C8B-B14F-4D97-AF65-F5344CB8AC3E}">
        <p14:creationId xmlns:p14="http://schemas.microsoft.com/office/powerpoint/2010/main" val="81826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atum 3"/>
          <p:cNvSpPr>
            <a:spLocks noGrp="1"/>
          </p:cNvSpPr>
          <p:nvPr>
            <p:ph type="dt" sz="quarter" idx="10"/>
          </p:nvPr>
        </p:nvSpPr>
        <p:spPr/>
        <p:txBody>
          <a:bodyPr/>
          <a:lstStyle/>
          <a:p>
            <a:pPr>
              <a:defRPr/>
            </a:pPr>
            <a:r>
              <a:rPr lang="nl-BE"/>
              <a:t>dd maand 2012</a:t>
            </a:r>
            <a:endParaRPr lang="fr-FR"/>
          </a:p>
        </p:txBody>
      </p:sp>
      <p:sp>
        <p:nvSpPr>
          <p:cNvPr id="5" name="Tijdelijke aanduiding voor dianummer 4"/>
          <p:cNvSpPr>
            <a:spLocks noGrp="1"/>
          </p:cNvSpPr>
          <p:nvPr>
            <p:ph type="sldNum" sz="quarter" idx="11"/>
          </p:nvPr>
        </p:nvSpPr>
        <p:spPr>
          <a:xfrm>
            <a:off x="3285162" y="9082479"/>
            <a:ext cx="257569" cy="247409"/>
          </a:xfrm>
        </p:spPr>
        <p:txBody>
          <a:bodyPr/>
          <a:lstStyle/>
          <a:p>
            <a:pPr>
              <a:defRPr/>
            </a:pPr>
            <a:fld id="{DA557098-CE14-45BC-B6FB-3934AACDB380}" type="slidenum">
              <a:rPr lang="fr-FR" smtClean="0"/>
              <a:pPr>
                <a:defRPr/>
              </a:pPr>
              <a:t>6</a:t>
            </a:fld>
            <a:endParaRPr lang="fr-FR"/>
          </a:p>
        </p:txBody>
      </p:sp>
      <p:sp>
        <p:nvSpPr>
          <p:cNvPr id="6" name="Tijdelijke aanduiding voor voettekst 5"/>
          <p:cNvSpPr>
            <a:spLocks noGrp="1"/>
          </p:cNvSpPr>
          <p:nvPr>
            <p:ph type="ftr" sz="quarter" idx="12"/>
          </p:nvPr>
        </p:nvSpPr>
        <p:spPr/>
        <p:txBody>
          <a:bodyPr/>
          <a:lstStyle/>
          <a:p>
            <a:pPr>
              <a:defRPr/>
            </a:pPr>
            <a:r>
              <a:rPr lang="fr-FR"/>
              <a:t>Titel</a:t>
            </a:r>
          </a:p>
        </p:txBody>
      </p:sp>
    </p:spTree>
    <p:extLst>
      <p:ext uri="{BB962C8B-B14F-4D97-AF65-F5344CB8AC3E}">
        <p14:creationId xmlns:p14="http://schemas.microsoft.com/office/powerpoint/2010/main" val="2381089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18.emf"/><Relationship Id="rId4" Type="http://schemas.openxmlformats.org/officeDocument/2006/relationships/image" Target="../media/image17.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20.emf"/><Relationship Id="rId5" Type="http://schemas.openxmlformats.org/officeDocument/2006/relationships/image" Target="../media/image17.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0.emf"/><Relationship Id="rId5" Type="http://schemas.openxmlformats.org/officeDocument/2006/relationships/image" Target="../media/image17.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7.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7.emf"/><Relationship Id="rId4" Type="http://schemas.openxmlformats.org/officeDocument/2006/relationships/oleObject" Target="../embeddings/oleObject6.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7.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20.emf"/><Relationship Id="rId5" Type="http://schemas.openxmlformats.org/officeDocument/2006/relationships/image" Target="../media/image17.emf"/><Relationship Id="rId4" Type="http://schemas.openxmlformats.org/officeDocument/2006/relationships/oleObject" Target="../embeddings/oleObject8.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emf"/><Relationship Id="rId5" Type="http://schemas.openxmlformats.org/officeDocument/2006/relationships/image" Target="../media/image17.emf"/><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7.emf"/><Relationship Id="rId4" Type="http://schemas.openxmlformats.org/officeDocument/2006/relationships/oleObject" Target="../embeddings/oleObject10.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7.emf"/><Relationship Id="rId4" Type="http://schemas.openxmlformats.org/officeDocument/2006/relationships/oleObject" Target="../embeddings/oleObject11.bin"/></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7.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7.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microsoft.com/office/2007/relationships/hdphoto" Target="../media/hdphoto4.wdp"/></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microsoft.com/office/2007/relationships/hdphoto" Target="../media/hdphoto4.wdp"/></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cherm met baseline">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8342"/>
            <a:ext cx="7620000" cy="6866342"/>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21" name="Tijdelijke aanduiding voor tekst 20">
            <a:extLst>
              <a:ext uri="{FF2B5EF4-FFF2-40B4-BE49-F238E27FC236}">
                <a16:creationId xmlns:a16="http://schemas.microsoft.com/office/drawing/2014/main" id="{3732CAA9-DA9F-894E-BE79-09AE83D416B5}"/>
              </a:ext>
            </a:extLst>
          </p:cNvPr>
          <p:cNvSpPr>
            <a:spLocks noGrp="1" noChangeAspect="1"/>
          </p:cNvSpPr>
          <p:nvPr>
            <p:ph type="body" sz="quarter" idx="15" hasCustomPrompt="1"/>
          </p:nvPr>
        </p:nvSpPr>
        <p:spPr>
          <a:xfrm>
            <a:off x="5035200" y="5161290"/>
            <a:ext cx="7156800" cy="13824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7988"/>
            <a:ext cx="8193742" cy="6865988"/>
          </a:xfrm>
          <a:blipFill dpi="0" rotWithShape="1">
            <a:blip r:embed="rId3"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p:nvPr>
        </p:nvSpPr>
        <p:spPr>
          <a:xfrm>
            <a:off x="615474" y="666708"/>
            <a:ext cx="6268803" cy="1435361"/>
          </a:xfrm>
        </p:spPr>
        <p:txBody>
          <a:bodyPr anchor="t">
            <a:noAutofit/>
          </a:bodyPr>
          <a:lstStyle>
            <a:lvl1pPr algn="l">
              <a:defRPr sz="3600" b="1">
                <a:solidFill>
                  <a:schemeClr val="bg1"/>
                </a:solidFill>
                <a:latin typeface="+mn-lt"/>
              </a:defRPr>
            </a:lvl1pPr>
          </a:lstStyle>
          <a:p>
            <a:r>
              <a:rPr lang="nl-NL"/>
              <a:t>Klik om de stijl te bewerken</a:t>
            </a:r>
            <a:endParaRPr lang="en-GB"/>
          </a:p>
        </p:txBody>
      </p:sp>
      <p:sp>
        <p:nvSpPr>
          <p:cNvPr id="3" name="Ondertitel 2">
            <a:extLst>
              <a:ext uri="{FF2B5EF4-FFF2-40B4-BE49-F238E27FC236}">
                <a16:creationId xmlns:a16="http://schemas.microsoft.com/office/drawing/2014/main" id="{855F344D-93E1-7C42-B2E1-C47F1A3BE182}"/>
              </a:ext>
            </a:extLst>
          </p:cNvPr>
          <p:cNvSpPr>
            <a:spLocks noGrp="1"/>
          </p:cNvSpPr>
          <p:nvPr>
            <p:ph type="subTitle" idx="1" hasCustomPrompt="1"/>
          </p:nvPr>
        </p:nvSpPr>
        <p:spPr>
          <a:xfrm>
            <a:off x="615474" y="2413357"/>
            <a:ext cx="6268803" cy="697705"/>
          </a:xfrm>
        </p:spPr>
        <p:txBody>
          <a:bodyPr>
            <a:noAutofit/>
          </a:bodyPr>
          <a:lstStyle>
            <a:lvl1pPr marL="0" indent="0" algn="l">
              <a:buNone/>
              <a:defRPr sz="2000">
                <a:solidFill>
                  <a:srgbClr val="B2D2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 naam (optioneel)</a:t>
            </a:r>
            <a:endParaRPr lang="en-GB"/>
          </a:p>
        </p:txBody>
      </p:sp>
      <p:sp>
        <p:nvSpPr>
          <p:cNvPr id="10" name="Tijdelijke aanduiding voor tekst 9">
            <a:extLst>
              <a:ext uri="{FF2B5EF4-FFF2-40B4-BE49-F238E27FC236}">
                <a16:creationId xmlns:a16="http://schemas.microsoft.com/office/drawing/2014/main" id="{19BBA377-9809-F54D-A108-1CC9B94842FE}"/>
              </a:ext>
            </a:extLst>
          </p:cNvPr>
          <p:cNvSpPr>
            <a:spLocks noGrp="1"/>
          </p:cNvSpPr>
          <p:nvPr>
            <p:ph type="body" sz="quarter" idx="13" hasCustomPrompt="1"/>
          </p:nvPr>
        </p:nvSpPr>
        <p:spPr>
          <a:xfrm>
            <a:off x="615474" y="3429000"/>
            <a:ext cx="4576762" cy="1027113"/>
          </a:xfrm>
        </p:spPr>
        <p:txBody>
          <a:bodyPr>
            <a:noAutofit/>
          </a:bodyPr>
          <a:lstStyle>
            <a:lvl1pPr marL="0" indent="0">
              <a:buNone/>
              <a:defRPr sz="2000">
                <a:solidFill>
                  <a:schemeClr val="accent2"/>
                </a:solidFill>
              </a:defRPr>
            </a:lvl1pPr>
          </a:lstStyle>
          <a:p>
            <a:r>
              <a:rPr lang="nl-NL"/>
              <a:t>Datum</a:t>
            </a:r>
          </a:p>
          <a:p>
            <a:r>
              <a:rPr lang="nl-NL"/>
              <a:t>
</a:t>
            </a:r>
            <a:endParaRPr lang="en-GB"/>
          </a:p>
        </p:txBody>
      </p:sp>
      <p:sp>
        <p:nvSpPr>
          <p:cNvPr id="26" name="Tijdelijke aanduiding voor tekst 22">
            <a:extLst>
              <a:ext uri="{FF2B5EF4-FFF2-40B4-BE49-F238E27FC236}">
                <a16:creationId xmlns:a16="http://schemas.microsoft.com/office/drawing/2014/main" id="{1DAE7926-EA7F-6242-954A-39B55F6597E5}"/>
              </a:ext>
            </a:extLst>
          </p:cNvPr>
          <p:cNvSpPr>
            <a:spLocks noGrp="1" noChangeAspect="1"/>
          </p:cNvSpPr>
          <p:nvPr>
            <p:ph type="body" sz="quarter" idx="16" hasCustomPrompt="1"/>
          </p:nvPr>
        </p:nvSpPr>
        <p:spPr>
          <a:xfrm>
            <a:off x="705119" y="5658454"/>
            <a:ext cx="2196000" cy="850399"/>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sz="800"/>
              <a:t>           </a:t>
            </a:r>
            <a:endParaRPr lang="en-GB"/>
          </a:p>
        </p:txBody>
      </p:sp>
    </p:spTree>
    <p:extLst>
      <p:ext uri="{BB962C8B-B14F-4D97-AF65-F5344CB8AC3E}">
        <p14:creationId xmlns:p14="http://schemas.microsoft.com/office/powerpoint/2010/main" val="14384648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2" y="274770"/>
            <a:ext cx="10289078" cy="1325563"/>
          </a:xfrm>
        </p:spPr>
        <p:txBody>
          <a:bodyPr anchor="ctr">
            <a:noAutofit/>
          </a:bodyPr>
          <a:lstStyle>
            <a:lvl1pPr>
              <a:defRPr>
                <a:solidFill>
                  <a:schemeClr val="accent1"/>
                </a:solidFill>
                <a:latin typeface="+mn-lt"/>
              </a:defRPr>
            </a:lvl1pPr>
          </a:lstStyle>
          <a:p>
            <a:r>
              <a:rPr lang="nl-NL"/>
              <a:t>Klik om de stijl te bewerken</a:t>
            </a:r>
            <a:endParaRPr lang="en-GB"/>
          </a:p>
        </p:txBody>
      </p:sp>
      <p:sp>
        <p:nvSpPr>
          <p:cNvPr id="3" name="Tijdelijke aanduiding voor inhoud 2">
            <a:extLst>
              <a:ext uri="{FF2B5EF4-FFF2-40B4-BE49-F238E27FC236}">
                <a16:creationId xmlns:a16="http://schemas.microsoft.com/office/drawing/2014/main" id="{85F88717-53D7-6B45-A050-CBB11BEC689E}"/>
              </a:ext>
            </a:extLst>
          </p:cNvPr>
          <p:cNvSpPr>
            <a:spLocks noGrp="1"/>
          </p:cNvSpPr>
          <p:nvPr>
            <p:ph idx="1"/>
          </p:nvPr>
        </p:nvSpPr>
        <p:spPr>
          <a:xfrm>
            <a:off x="721822" y="1865444"/>
            <a:ext cx="10289078"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September 2020</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RBC's januari-februari 2021</a:t>
            </a:r>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210" y="6239777"/>
            <a:ext cx="1155600" cy="380385"/>
          </a:xfrm>
          <a:prstGeom prst="rect">
            <a:avLst/>
          </a:prstGeom>
        </p:spPr>
      </p:pic>
    </p:spTree>
    <p:extLst>
      <p:ext uri="{BB962C8B-B14F-4D97-AF65-F5344CB8AC3E}">
        <p14:creationId xmlns:p14="http://schemas.microsoft.com/office/powerpoint/2010/main" val="23610417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2" y="274770"/>
            <a:ext cx="10337093" cy="1325563"/>
          </a:xfrm>
        </p:spPr>
        <p:txBody>
          <a:bodyPr anchor="ctr">
            <a:noAutofit/>
          </a:bodyPr>
          <a:lstStyle>
            <a:lvl1pPr>
              <a:defRPr>
                <a:solidFill>
                  <a:schemeClr val="accent1"/>
                </a:solidFill>
                <a:latin typeface="+mn-lt"/>
              </a:defRPr>
            </a:lvl1pPr>
          </a:lstStyle>
          <a:p>
            <a:r>
              <a:rPr lang="nl-NL"/>
              <a:t>Klik om de stijl te bewerken</a:t>
            </a:r>
            <a:endParaRPr lang="en-GB"/>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September 2020</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RBC's januari-februari 2021</a:t>
            </a:r>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210" y="6239777"/>
            <a:ext cx="1155600" cy="380385"/>
          </a:xfrm>
          <a:prstGeom prst="rect">
            <a:avLst/>
          </a:prstGeom>
        </p:spPr>
      </p:pic>
      <p:sp>
        <p:nvSpPr>
          <p:cNvPr id="13" name="Tijdelijke aanduiding voor inhoud 2">
            <a:extLst>
              <a:ext uri="{FF2B5EF4-FFF2-40B4-BE49-F238E27FC236}">
                <a16:creationId xmlns:a16="http://schemas.microsoft.com/office/drawing/2014/main" id="{9FC76EB9-1346-0F4C-953D-76AEE05DDB51}"/>
              </a:ext>
            </a:extLst>
          </p:cNvPr>
          <p:cNvSpPr>
            <a:spLocks noGrp="1"/>
          </p:cNvSpPr>
          <p:nvPr>
            <p:ph idx="13"/>
          </p:nvPr>
        </p:nvSpPr>
        <p:spPr>
          <a:xfrm>
            <a:off x="721823" y="1865444"/>
            <a:ext cx="4970766"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
        <p:nvSpPr>
          <p:cNvPr id="14" name="Tijdelijke aanduiding voor inhoud 2">
            <a:extLst>
              <a:ext uri="{FF2B5EF4-FFF2-40B4-BE49-F238E27FC236}">
                <a16:creationId xmlns:a16="http://schemas.microsoft.com/office/drawing/2014/main" id="{6C583E81-4779-BA43-A674-C6B9A24BE8A5}"/>
              </a:ext>
            </a:extLst>
          </p:cNvPr>
          <p:cNvSpPr>
            <a:spLocks noGrp="1"/>
          </p:cNvSpPr>
          <p:nvPr>
            <p:ph idx="14"/>
          </p:nvPr>
        </p:nvSpPr>
        <p:spPr>
          <a:xfrm>
            <a:off x="6076486" y="1865444"/>
            <a:ext cx="4970766"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28103961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en 1 foto">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DA6209EC-84DC-974D-989F-C406FE41ADC5}"/>
              </a:ext>
            </a:extLst>
          </p:cNvPr>
          <p:cNvSpPr>
            <a:spLocks noGrp="1"/>
          </p:cNvSpPr>
          <p:nvPr>
            <p:ph type="pic" sz="quarter" idx="13"/>
          </p:nvPr>
        </p:nvSpPr>
        <p:spPr>
          <a:xfrm>
            <a:off x="7495309" y="0"/>
            <a:ext cx="4696691" cy="6858000"/>
          </a:xfrm>
          <a:solidFill>
            <a:schemeClr val="bg1">
              <a:lumMod val="95000"/>
            </a:schemeClr>
          </a:solidFill>
        </p:spPr>
        <p:txBody>
          <a:bodyPr tIns="432000">
            <a:normAutofit/>
          </a:bodyPr>
          <a:lstStyle>
            <a:lvl1pPr algn="ctr">
              <a:defRPr sz="1800"/>
            </a:lvl1pPr>
          </a:lstStyle>
          <a:p>
            <a:r>
              <a:rPr lang="nl-NL"/>
              <a:t>Klik op het pictogram als u een afbeelding wilt toevoegen</a:t>
            </a:r>
            <a:endParaRPr lang="en-GB"/>
          </a:p>
        </p:txBody>
      </p:sp>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3" y="274770"/>
            <a:ext cx="6454832" cy="1325563"/>
          </a:xfrm>
        </p:spPr>
        <p:txBody>
          <a:bodyPr anchor="ctr">
            <a:noAutofit/>
          </a:bodyPr>
          <a:lstStyle>
            <a:lvl1pPr>
              <a:defRPr>
                <a:solidFill>
                  <a:schemeClr val="accent1"/>
                </a:solidFill>
                <a:latin typeface="+mn-lt"/>
              </a:defRPr>
            </a:lvl1pPr>
          </a:lstStyle>
          <a:p>
            <a:r>
              <a:rPr lang="nl-NL"/>
              <a:t>Klik om de stijl te bewerken</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4366953" cy="413382"/>
          </a:xfrm>
        </p:spPr>
        <p:txBody>
          <a:bodyPr/>
          <a:lstStyle>
            <a:lvl1pPr algn="r">
              <a:defRPr sz="1000"/>
            </a:lvl1pPr>
          </a:lstStyle>
          <a:p>
            <a:r>
              <a:rPr lang="en-GB"/>
              <a:t>RBC's januari-februari 2021</a:t>
            </a:r>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7210" y="6239777"/>
            <a:ext cx="1155600" cy="380385"/>
          </a:xfrm>
          <a:prstGeom prst="rect">
            <a:avLst/>
          </a:prstGeom>
        </p:spPr>
      </p:pic>
      <p:sp>
        <p:nvSpPr>
          <p:cNvPr id="19" name="Tijdelijke aanduiding voor tekst 17">
            <a:extLst>
              <a:ext uri="{FF2B5EF4-FFF2-40B4-BE49-F238E27FC236}">
                <a16:creationId xmlns:a16="http://schemas.microsoft.com/office/drawing/2014/main" id="{608B0654-F3A7-5245-92A9-4598F71EDC8E}"/>
              </a:ext>
            </a:extLst>
          </p:cNvPr>
          <p:cNvSpPr>
            <a:spLocks noGrp="1" noChangeAspect="1"/>
          </p:cNvSpPr>
          <p:nvPr>
            <p:ph type="body" sz="quarter" idx="14" hasCustomPrompt="1"/>
          </p:nvPr>
        </p:nvSpPr>
        <p:spPr>
          <a:xfrm>
            <a:off x="11008090" y="6437256"/>
            <a:ext cx="54000" cy="54000"/>
          </a:xfrm>
          <a:blipFill>
            <a:blip r:embed="rId3" cstate="email">
              <a:alphaModFix/>
              <a:extLst>
                <a:ext uri="{28A0092B-C50C-407E-A947-70E740481C1C}">
                  <a14:useLocalDpi xmlns:a14="http://schemas.microsoft.com/office/drawing/2010/main"/>
                </a:ext>
              </a:extLst>
            </a:blip>
            <a:stretch>
              <a:fillRect/>
            </a:stretch>
          </a:blipFill>
        </p:spPr>
        <p:txBody>
          <a:bodyPr>
            <a:normAutofit/>
          </a:bodyPr>
          <a:lstStyle>
            <a:lvl1pPr>
              <a:defRPr sz="100"/>
            </a:lvl1pPr>
          </a:lstStyle>
          <a:p>
            <a:r>
              <a:rPr lang="en-GB"/>
              <a:t>    </a:t>
            </a:r>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September 2020</a:t>
            </a:r>
            <a:endParaRPr lang="en-GB"/>
          </a:p>
        </p:txBody>
      </p:sp>
      <p:sp>
        <p:nvSpPr>
          <p:cNvPr id="10" name="Tijdelijke aanduiding voor inhoud 2">
            <a:extLst>
              <a:ext uri="{FF2B5EF4-FFF2-40B4-BE49-F238E27FC236}">
                <a16:creationId xmlns:a16="http://schemas.microsoft.com/office/drawing/2014/main" id="{DAA14041-D977-7A4A-9D1F-A3CECC3E3C3F}"/>
              </a:ext>
            </a:extLst>
          </p:cNvPr>
          <p:cNvSpPr>
            <a:spLocks noGrp="1"/>
          </p:cNvSpPr>
          <p:nvPr>
            <p:ph idx="1"/>
          </p:nvPr>
        </p:nvSpPr>
        <p:spPr>
          <a:xfrm>
            <a:off x="721822" y="1865444"/>
            <a:ext cx="6454833"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3241122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kst en 2 fot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3" y="274770"/>
            <a:ext cx="6521458" cy="1325563"/>
          </a:xfrm>
        </p:spPr>
        <p:txBody>
          <a:bodyPr anchor="ctr">
            <a:noAutofit/>
          </a:bodyPr>
          <a:lstStyle>
            <a:lvl1pPr>
              <a:defRPr>
                <a:solidFill>
                  <a:schemeClr val="accent1"/>
                </a:solidFill>
                <a:latin typeface="+mn-lt"/>
              </a:defRPr>
            </a:lvl1pPr>
          </a:lstStyle>
          <a:p>
            <a:r>
              <a:rPr lang="nl-NL"/>
              <a:t>Klik om de stijl te bewerken</a:t>
            </a:r>
            <a:endParaRPr lang="en-GB"/>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September 2020</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RBC's januari-februari 2021</a:t>
            </a:r>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210" y="6239777"/>
            <a:ext cx="1155600" cy="380385"/>
          </a:xfrm>
          <a:prstGeom prst="rect">
            <a:avLst/>
          </a:prstGeom>
        </p:spPr>
      </p:pic>
      <p:sp>
        <p:nvSpPr>
          <p:cNvPr id="12" name="Tijdelijke aanduiding voor afbeelding 11">
            <a:extLst>
              <a:ext uri="{FF2B5EF4-FFF2-40B4-BE49-F238E27FC236}">
                <a16:creationId xmlns:a16="http://schemas.microsoft.com/office/drawing/2014/main" id="{9F913598-A161-5148-BA48-176B4EA8E773}"/>
              </a:ext>
            </a:extLst>
          </p:cNvPr>
          <p:cNvSpPr>
            <a:spLocks noGrp="1"/>
          </p:cNvSpPr>
          <p:nvPr>
            <p:ph type="pic" sz="quarter" idx="13"/>
          </p:nvPr>
        </p:nvSpPr>
        <p:spPr>
          <a:xfrm>
            <a:off x="7735518" y="1865444"/>
            <a:ext cx="3300537" cy="1915446"/>
          </a:xfrm>
          <a:solidFill>
            <a:schemeClr val="bg1">
              <a:lumMod val="95000"/>
            </a:schemeClr>
          </a:solidFill>
        </p:spPr>
        <p:txBody>
          <a:bodyPr tIns="288000">
            <a:normAutofit/>
          </a:bodyPr>
          <a:lstStyle>
            <a:lvl1pPr algn="ctr">
              <a:defRPr sz="1400"/>
            </a:lvl1pPr>
          </a:lstStyle>
          <a:p>
            <a:r>
              <a:rPr lang="nl-NL"/>
              <a:t>Klik op het pictogram als u een afbeelding wilt toevoegen</a:t>
            </a:r>
            <a:endParaRPr lang="en-GB"/>
          </a:p>
        </p:txBody>
      </p:sp>
      <p:sp>
        <p:nvSpPr>
          <p:cNvPr id="13" name="Tijdelijke aanduiding voor afbeelding 11">
            <a:extLst>
              <a:ext uri="{FF2B5EF4-FFF2-40B4-BE49-F238E27FC236}">
                <a16:creationId xmlns:a16="http://schemas.microsoft.com/office/drawing/2014/main" id="{AFBCC523-DDB4-634F-B28B-2AE258705AF2}"/>
              </a:ext>
            </a:extLst>
          </p:cNvPr>
          <p:cNvSpPr>
            <a:spLocks noGrp="1"/>
          </p:cNvSpPr>
          <p:nvPr>
            <p:ph type="pic" sz="quarter" idx="14"/>
          </p:nvPr>
        </p:nvSpPr>
        <p:spPr>
          <a:xfrm>
            <a:off x="7735518" y="3960277"/>
            <a:ext cx="3300537" cy="1915446"/>
          </a:xfrm>
          <a:solidFill>
            <a:schemeClr val="bg1">
              <a:lumMod val="95000"/>
            </a:schemeClr>
          </a:solidFill>
        </p:spPr>
        <p:txBody>
          <a:bodyPr tIns="288000">
            <a:normAutofit/>
          </a:bodyPr>
          <a:lstStyle>
            <a:lvl1pPr algn="ctr">
              <a:defRPr sz="1400"/>
            </a:lvl1pPr>
          </a:lstStyle>
          <a:p>
            <a:r>
              <a:rPr lang="nl-NL"/>
              <a:t>Klik op het pictogram als u een afbeelding wilt toevoegen</a:t>
            </a:r>
            <a:endParaRPr lang="en-GB"/>
          </a:p>
        </p:txBody>
      </p:sp>
      <p:sp>
        <p:nvSpPr>
          <p:cNvPr id="16" name="Tijdelijke aanduiding voor inhoud 2">
            <a:extLst>
              <a:ext uri="{FF2B5EF4-FFF2-40B4-BE49-F238E27FC236}">
                <a16:creationId xmlns:a16="http://schemas.microsoft.com/office/drawing/2014/main" id="{ED0D5A1C-CC5C-CD45-8FB9-41FB367386CB}"/>
              </a:ext>
            </a:extLst>
          </p:cNvPr>
          <p:cNvSpPr>
            <a:spLocks noGrp="1"/>
          </p:cNvSpPr>
          <p:nvPr>
            <p:ph idx="15"/>
          </p:nvPr>
        </p:nvSpPr>
        <p:spPr>
          <a:xfrm>
            <a:off x="721822" y="1865444"/>
            <a:ext cx="6521459"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2487276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tekst en 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2" y="274770"/>
            <a:ext cx="8621683" cy="1325563"/>
          </a:xfrm>
        </p:spPr>
        <p:txBody>
          <a:bodyPr anchor="ctr">
            <a:noAutofit/>
          </a:bodyPr>
          <a:lstStyle>
            <a:lvl1pPr>
              <a:defRPr>
                <a:solidFill>
                  <a:schemeClr val="accent1"/>
                </a:solidFill>
                <a:latin typeface="+mn-lt"/>
              </a:defRPr>
            </a:lvl1pPr>
          </a:lstStyle>
          <a:p>
            <a:r>
              <a:rPr lang="nl-NL"/>
              <a:t>Klik om de stijl te bewerken</a:t>
            </a:r>
            <a:endParaRPr lang="en-GB"/>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September 2020</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RBC's januari-februari 2021</a:t>
            </a:r>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210" y="6239777"/>
            <a:ext cx="1155600" cy="380385"/>
          </a:xfrm>
          <a:prstGeom prst="rect">
            <a:avLst/>
          </a:prstGeom>
        </p:spPr>
      </p:pic>
      <p:sp>
        <p:nvSpPr>
          <p:cNvPr id="14" name="Tijdelijke aanduiding voor grafiek 7">
            <a:extLst>
              <a:ext uri="{FF2B5EF4-FFF2-40B4-BE49-F238E27FC236}">
                <a16:creationId xmlns:a16="http://schemas.microsoft.com/office/drawing/2014/main" id="{3A6DAB2D-4C95-9A4C-8138-B2FDC8CABE8C}"/>
              </a:ext>
            </a:extLst>
          </p:cNvPr>
          <p:cNvSpPr>
            <a:spLocks noGrp="1"/>
          </p:cNvSpPr>
          <p:nvPr>
            <p:ph type="chart" sz="quarter" idx="14"/>
          </p:nvPr>
        </p:nvSpPr>
        <p:spPr>
          <a:xfrm>
            <a:off x="5856051" y="1865444"/>
            <a:ext cx="5472349" cy="3960681"/>
          </a:xfrm>
        </p:spPr>
        <p:txBody>
          <a:bodyPr tIns="216000">
            <a:normAutofit/>
          </a:bodyPr>
          <a:lstStyle>
            <a:lvl1pPr algn="ctr">
              <a:defRPr sz="1800"/>
            </a:lvl1pPr>
          </a:lstStyle>
          <a:p>
            <a:r>
              <a:rPr lang="nl-NL"/>
              <a:t>Klik op het pictogram als u een grafiek wilt toevoegen</a:t>
            </a:r>
            <a:endParaRPr lang="en-GB"/>
          </a:p>
        </p:txBody>
      </p:sp>
      <p:sp>
        <p:nvSpPr>
          <p:cNvPr id="12" name="Tijdelijke aanduiding voor inhoud 2">
            <a:extLst>
              <a:ext uri="{FF2B5EF4-FFF2-40B4-BE49-F238E27FC236}">
                <a16:creationId xmlns:a16="http://schemas.microsoft.com/office/drawing/2014/main" id="{F2095BAA-7643-6041-BF31-04F2596D9CC2}"/>
              </a:ext>
            </a:extLst>
          </p:cNvPr>
          <p:cNvSpPr>
            <a:spLocks noGrp="1"/>
          </p:cNvSpPr>
          <p:nvPr>
            <p:ph idx="15"/>
          </p:nvPr>
        </p:nvSpPr>
        <p:spPr>
          <a:xfrm>
            <a:off x="721822" y="1865444"/>
            <a:ext cx="4667301" cy="3960681"/>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5785915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2" y="274770"/>
            <a:ext cx="10337093" cy="1325563"/>
          </a:xfrm>
        </p:spPr>
        <p:txBody>
          <a:bodyPr anchor="ctr">
            <a:noAutofit/>
          </a:bodyPr>
          <a:lstStyle>
            <a:lvl1pPr>
              <a:defRPr>
                <a:solidFill>
                  <a:schemeClr val="accent1"/>
                </a:solidFill>
                <a:latin typeface="+mn-lt"/>
              </a:defRPr>
            </a:lvl1pPr>
          </a:lstStyle>
          <a:p>
            <a:r>
              <a:rPr lang="nl-NL"/>
              <a:t>Klik om de stijl te bewerken</a:t>
            </a:r>
            <a:endParaRPr lang="en-GB"/>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September 2020</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RBC's januari-februari 2021</a:t>
            </a:r>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210" y="6239777"/>
            <a:ext cx="1155600" cy="380385"/>
          </a:xfrm>
          <a:prstGeom prst="rect">
            <a:avLst/>
          </a:prstGeom>
        </p:spPr>
      </p:pic>
      <p:sp>
        <p:nvSpPr>
          <p:cNvPr id="13" name="Tijdelijke aanduiding voor tabel 6">
            <a:extLst>
              <a:ext uri="{FF2B5EF4-FFF2-40B4-BE49-F238E27FC236}">
                <a16:creationId xmlns:a16="http://schemas.microsoft.com/office/drawing/2014/main" id="{A79BED16-A602-A242-ACAB-7381481C71CE}"/>
              </a:ext>
            </a:extLst>
          </p:cNvPr>
          <p:cNvSpPr>
            <a:spLocks noGrp="1"/>
          </p:cNvSpPr>
          <p:nvPr>
            <p:ph type="tbl" sz="quarter" idx="15"/>
          </p:nvPr>
        </p:nvSpPr>
        <p:spPr>
          <a:xfrm>
            <a:off x="5837238" y="1865313"/>
            <a:ext cx="5725662" cy="3960812"/>
          </a:xfrm>
        </p:spPr>
        <p:txBody>
          <a:bodyPr tIns="216000">
            <a:normAutofit/>
          </a:bodyPr>
          <a:lstStyle>
            <a:lvl1pPr algn="ctr">
              <a:defRPr sz="1800"/>
            </a:lvl1pPr>
          </a:lstStyle>
          <a:p>
            <a:r>
              <a:rPr lang="nl-NL"/>
              <a:t>Klik op het pictogram als u een tabel wilt toevoegen</a:t>
            </a:r>
            <a:endParaRPr lang="en-GB"/>
          </a:p>
        </p:txBody>
      </p:sp>
      <p:sp>
        <p:nvSpPr>
          <p:cNvPr id="12" name="Tijdelijke aanduiding voor inhoud 2">
            <a:extLst>
              <a:ext uri="{FF2B5EF4-FFF2-40B4-BE49-F238E27FC236}">
                <a16:creationId xmlns:a16="http://schemas.microsoft.com/office/drawing/2014/main" id="{5F52CDCE-4FC5-B14A-B98E-5669E967C4E5}"/>
              </a:ext>
            </a:extLst>
          </p:cNvPr>
          <p:cNvSpPr>
            <a:spLocks noGrp="1"/>
          </p:cNvSpPr>
          <p:nvPr>
            <p:ph idx="16"/>
          </p:nvPr>
        </p:nvSpPr>
        <p:spPr>
          <a:xfrm>
            <a:off x="721822" y="1865444"/>
            <a:ext cx="4667301" cy="3960681"/>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42666999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creen beeld">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3612A926-71F2-4B43-A5FF-8C50FDF92510}"/>
              </a:ext>
            </a:extLst>
          </p:cNvPr>
          <p:cNvSpPr>
            <a:spLocks noGrp="1"/>
          </p:cNvSpPr>
          <p:nvPr>
            <p:ph type="pic" sz="quarter" idx="11"/>
          </p:nvPr>
        </p:nvSpPr>
        <p:spPr>
          <a:xfrm>
            <a:off x="0" y="0"/>
            <a:ext cx="12192000" cy="6858000"/>
          </a:xfrm>
          <a:solidFill>
            <a:schemeClr val="bg1">
              <a:lumMod val="95000"/>
            </a:schemeClr>
          </a:solidFill>
        </p:spPr>
        <p:txBody>
          <a:bodyPr tIns="432000">
            <a:normAutofit/>
          </a:bodyPr>
          <a:lstStyle>
            <a:lvl1pPr algn="ctr">
              <a:defRPr sz="1800"/>
            </a:lvl1pPr>
          </a:lstStyle>
          <a:p>
            <a:r>
              <a:rPr lang="nl-NL"/>
              <a:t>Klik op het pictogram als u een afbeelding wilt toevoegen</a:t>
            </a:r>
            <a:endParaRPr lang="en-GB"/>
          </a:p>
        </p:txBody>
      </p:sp>
      <p:sp>
        <p:nvSpPr>
          <p:cNvPr id="17" name="Tijdelijke aanduiding voor tekst 16">
            <a:extLst>
              <a:ext uri="{FF2B5EF4-FFF2-40B4-BE49-F238E27FC236}">
                <a16:creationId xmlns:a16="http://schemas.microsoft.com/office/drawing/2014/main" id="{BB5D2E92-0870-B54F-AF15-BEEAF98A0961}"/>
              </a:ext>
            </a:extLst>
          </p:cNvPr>
          <p:cNvSpPr>
            <a:spLocks noGrp="1"/>
          </p:cNvSpPr>
          <p:nvPr>
            <p:ph type="body" sz="quarter" idx="12" hasCustomPrompt="1"/>
          </p:nvPr>
        </p:nvSpPr>
        <p:spPr>
          <a:xfrm>
            <a:off x="0" y="4109924"/>
            <a:ext cx="12192000" cy="1512651"/>
          </a:xfrm>
          <a:blipFill>
            <a:blip r:embed="rId2" cstate="email">
              <a:extLst>
                <a:ext uri="{28A0092B-C50C-407E-A947-70E740481C1C}">
                  <a14:useLocalDpi xmlns:a14="http://schemas.microsoft.com/office/drawing/2010/main"/>
                </a:ext>
              </a:extLst>
            </a:blip>
            <a:stretch>
              <a:fillRect/>
            </a:stretch>
          </a:blipFill>
        </p:spPr>
        <p:txBody>
          <a:bodyPr/>
          <a:lstStyle/>
          <a:p>
            <a:r>
              <a:rPr lang="en-GB"/>
              <a:t>      </a:t>
            </a:r>
          </a:p>
        </p:txBody>
      </p:sp>
    </p:spTree>
    <p:extLst>
      <p:ext uri="{BB962C8B-B14F-4D97-AF65-F5344CB8AC3E}">
        <p14:creationId xmlns:p14="http://schemas.microsoft.com/office/powerpoint/2010/main" val="22399204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lumMod val="95000"/>
          </a:schemeClr>
        </a:solidFill>
        <a:effectLst/>
      </p:bgPr>
    </p:bg>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3612A926-71F2-4B43-A5FF-8C50FDF92510}"/>
              </a:ext>
            </a:extLst>
          </p:cNvPr>
          <p:cNvSpPr>
            <a:spLocks noGrp="1"/>
          </p:cNvSpPr>
          <p:nvPr>
            <p:ph type="pic" sz="quarter" idx="11"/>
          </p:nvPr>
        </p:nvSpPr>
        <p:spPr>
          <a:xfrm>
            <a:off x="0" y="0"/>
            <a:ext cx="12192000" cy="6858000"/>
          </a:xfrm>
        </p:spPr>
        <p:txBody>
          <a:bodyPr tIns="432000">
            <a:normAutofit/>
          </a:bodyPr>
          <a:lstStyle>
            <a:lvl1pPr algn="ctr">
              <a:defRPr sz="1800"/>
            </a:lvl1pPr>
          </a:lstStyle>
          <a:p>
            <a:r>
              <a:rPr lang="nl-NL"/>
              <a:t>Klik op het pictogram als u een afbeelding wilt toevoegen</a:t>
            </a:r>
            <a:endParaRPr lang="en-GB"/>
          </a:p>
        </p:txBody>
      </p:sp>
      <p:sp>
        <p:nvSpPr>
          <p:cNvPr id="17" name="Tijdelijke aanduiding voor tekst 16">
            <a:extLst>
              <a:ext uri="{FF2B5EF4-FFF2-40B4-BE49-F238E27FC236}">
                <a16:creationId xmlns:a16="http://schemas.microsoft.com/office/drawing/2014/main" id="{BB5D2E92-0870-B54F-AF15-BEEAF98A0961}"/>
              </a:ext>
            </a:extLst>
          </p:cNvPr>
          <p:cNvSpPr>
            <a:spLocks noGrp="1"/>
          </p:cNvSpPr>
          <p:nvPr>
            <p:ph type="body" sz="quarter" idx="12" hasCustomPrompt="1"/>
          </p:nvPr>
        </p:nvSpPr>
        <p:spPr>
          <a:xfrm>
            <a:off x="0" y="4109924"/>
            <a:ext cx="12192000" cy="1512651"/>
          </a:xfrm>
          <a:blipFill>
            <a:blip r:embed="rId2" cstate="email">
              <a:extLst>
                <a:ext uri="{28A0092B-C50C-407E-A947-70E740481C1C}">
                  <a14:useLocalDpi xmlns:a14="http://schemas.microsoft.com/office/drawing/2010/main"/>
                </a:ext>
              </a:extLst>
            </a:blip>
            <a:stretch>
              <a:fillRect/>
            </a:stretch>
          </a:blipFill>
        </p:spPr>
        <p:txBody>
          <a:bodyPr/>
          <a:lstStyle/>
          <a:p>
            <a:r>
              <a:rPr lang="en-GB"/>
              <a:t>      </a:t>
            </a:r>
          </a:p>
        </p:txBody>
      </p:sp>
      <p:sp>
        <p:nvSpPr>
          <p:cNvPr id="5" name="Tijdelijke aanduiding voor tekst 4">
            <a:extLst>
              <a:ext uri="{FF2B5EF4-FFF2-40B4-BE49-F238E27FC236}">
                <a16:creationId xmlns:a16="http://schemas.microsoft.com/office/drawing/2014/main" id="{D6C02777-5792-1F46-A831-8BCFA0C99E98}"/>
              </a:ext>
            </a:extLst>
          </p:cNvPr>
          <p:cNvSpPr>
            <a:spLocks noGrp="1"/>
          </p:cNvSpPr>
          <p:nvPr>
            <p:ph type="body" sz="quarter" idx="13" hasCustomPrompt="1"/>
          </p:nvPr>
        </p:nvSpPr>
        <p:spPr>
          <a:xfrm>
            <a:off x="2432050" y="1343025"/>
            <a:ext cx="5816600" cy="2767013"/>
          </a:xfrm>
        </p:spPr>
        <p:txBody>
          <a:bodyPr>
            <a:noAutofit/>
          </a:bodyPr>
          <a:lstStyle>
            <a:lvl1pPr>
              <a:defRPr sz="3600" b="1">
                <a:solidFill>
                  <a:schemeClr val="bg2">
                    <a:lumMod val="25000"/>
                  </a:schemeClr>
                </a:solidFill>
              </a:defRPr>
            </a:lvl1pPr>
          </a:lstStyle>
          <a:p>
            <a:r>
              <a:rPr lang="nl-NL"/>
              <a:t>“Quote”</a:t>
            </a:r>
            <a:endParaRPr lang="en-GB"/>
          </a:p>
        </p:txBody>
      </p:sp>
    </p:spTree>
    <p:extLst>
      <p:ext uri="{BB962C8B-B14F-4D97-AF65-F5344CB8AC3E}">
        <p14:creationId xmlns:p14="http://schemas.microsoft.com/office/powerpoint/2010/main" val="5701733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indscherm met baseline">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0"/>
            <a:ext cx="7620000" cy="6869113"/>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21" name="Tijdelijke aanduiding voor tekst 20">
            <a:extLst>
              <a:ext uri="{FF2B5EF4-FFF2-40B4-BE49-F238E27FC236}">
                <a16:creationId xmlns:a16="http://schemas.microsoft.com/office/drawing/2014/main" id="{3732CAA9-DA9F-894E-BE79-09AE83D416B5}"/>
              </a:ext>
            </a:extLst>
          </p:cNvPr>
          <p:cNvSpPr>
            <a:spLocks noGrp="1" noChangeAspect="1"/>
          </p:cNvSpPr>
          <p:nvPr>
            <p:ph type="body" sz="quarter" idx="15" hasCustomPrompt="1"/>
          </p:nvPr>
        </p:nvSpPr>
        <p:spPr>
          <a:xfrm>
            <a:off x="5035200" y="5161290"/>
            <a:ext cx="7156800" cy="13824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0"/>
            <a:ext cx="8193742" cy="6869468"/>
          </a:xfrm>
          <a:blipFill dpi="0" rotWithShape="1">
            <a:blip r:embed="rId3"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hasCustomPrompt="1"/>
          </p:nvPr>
        </p:nvSpPr>
        <p:spPr>
          <a:xfrm>
            <a:off x="615474" y="666708"/>
            <a:ext cx="6268803" cy="1435361"/>
          </a:xfrm>
        </p:spPr>
        <p:txBody>
          <a:bodyPr anchor="t">
            <a:noAutofit/>
          </a:bodyPr>
          <a:lstStyle>
            <a:lvl1pPr algn="l">
              <a:defRPr sz="3600" b="1">
                <a:solidFill>
                  <a:schemeClr val="bg1"/>
                </a:solidFill>
                <a:latin typeface="+mn-lt"/>
              </a:defRPr>
            </a:lvl1pPr>
          </a:lstStyle>
          <a:p>
            <a:r>
              <a:rPr lang="nl-NL"/>
              <a:t>Eindtekst</a:t>
            </a:r>
            <a:endParaRPr lang="en-GB"/>
          </a:p>
        </p:txBody>
      </p:sp>
      <p:sp>
        <p:nvSpPr>
          <p:cNvPr id="26" name="Tijdelijke aanduiding voor tekst 22">
            <a:extLst>
              <a:ext uri="{FF2B5EF4-FFF2-40B4-BE49-F238E27FC236}">
                <a16:creationId xmlns:a16="http://schemas.microsoft.com/office/drawing/2014/main" id="{1DAE7926-EA7F-6242-954A-39B55F6597E5}"/>
              </a:ext>
            </a:extLst>
          </p:cNvPr>
          <p:cNvSpPr>
            <a:spLocks noGrp="1" noChangeAspect="1"/>
          </p:cNvSpPr>
          <p:nvPr>
            <p:ph type="body" sz="quarter" idx="16" hasCustomPrompt="1"/>
          </p:nvPr>
        </p:nvSpPr>
        <p:spPr>
          <a:xfrm>
            <a:off x="705119" y="5658454"/>
            <a:ext cx="2196000" cy="850399"/>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sz="800"/>
              <a:t>           </a:t>
            </a:r>
            <a:endParaRPr lang="en-GB"/>
          </a:p>
        </p:txBody>
      </p:sp>
    </p:spTree>
    <p:extLst>
      <p:ext uri="{BB962C8B-B14F-4D97-AF65-F5344CB8AC3E}">
        <p14:creationId xmlns:p14="http://schemas.microsoft.com/office/powerpoint/2010/main" val="12318497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scherm zonder baseline">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0"/>
            <a:ext cx="7620000" cy="6869113"/>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21" name="Tijdelijke aanduiding voor tekst 20">
            <a:extLst>
              <a:ext uri="{FF2B5EF4-FFF2-40B4-BE49-F238E27FC236}">
                <a16:creationId xmlns:a16="http://schemas.microsoft.com/office/drawing/2014/main" id="{3732CAA9-DA9F-894E-BE79-09AE83D416B5}"/>
              </a:ext>
            </a:extLst>
          </p:cNvPr>
          <p:cNvSpPr>
            <a:spLocks noGrp="1" noChangeAspect="1"/>
          </p:cNvSpPr>
          <p:nvPr>
            <p:ph type="body" sz="quarter" idx="15" hasCustomPrompt="1"/>
          </p:nvPr>
        </p:nvSpPr>
        <p:spPr>
          <a:xfrm>
            <a:off x="5035200" y="5161290"/>
            <a:ext cx="7156800" cy="13824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0"/>
            <a:ext cx="8193742" cy="6869468"/>
          </a:xfrm>
          <a:blipFill dpi="0" rotWithShape="1">
            <a:blip r:embed="rId3"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hasCustomPrompt="1"/>
          </p:nvPr>
        </p:nvSpPr>
        <p:spPr>
          <a:xfrm>
            <a:off x="615474" y="666708"/>
            <a:ext cx="6268803" cy="1435361"/>
          </a:xfrm>
        </p:spPr>
        <p:txBody>
          <a:bodyPr anchor="t">
            <a:noAutofit/>
          </a:bodyPr>
          <a:lstStyle>
            <a:lvl1pPr algn="l">
              <a:defRPr sz="3600" b="1">
                <a:solidFill>
                  <a:schemeClr val="bg1"/>
                </a:solidFill>
                <a:latin typeface="+mn-lt"/>
              </a:defRPr>
            </a:lvl1pPr>
          </a:lstStyle>
          <a:p>
            <a:r>
              <a:rPr lang="nl-NL"/>
              <a:t>Eindtekst</a:t>
            </a:r>
            <a:endParaRPr lang="en-GB"/>
          </a:p>
        </p:txBody>
      </p:sp>
      <p:sp>
        <p:nvSpPr>
          <p:cNvPr id="14" name="Tijdelijke aanduiding voor tekst 4">
            <a:extLst>
              <a:ext uri="{FF2B5EF4-FFF2-40B4-BE49-F238E27FC236}">
                <a16:creationId xmlns:a16="http://schemas.microsoft.com/office/drawing/2014/main" id="{7BFE2793-A1FB-9A41-853A-EF3C9C5624CF}"/>
              </a:ext>
            </a:extLst>
          </p:cNvPr>
          <p:cNvSpPr>
            <a:spLocks noGrp="1" noChangeAspect="1"/>
          </p:cNvSpPr>
          <p:nvPr>
            <p:ph type="body" sz="quarter" idx="18" hasCustomPrompt="1"/>
          </p:nvPr>
        </p:nvSpPr>
        <p:spPr>
          <a:xfrm>
            <a:off x="705119" y="5669142"/>
            <a:ext cx="2203559" cy="722376"/>
          </a:xfrm>
          <a:blipFill>
            <a:blip r:embed="rId4"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576236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cherm zonder baseline">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0"/>
            <a:ext cx="7620000" cy="6869113"/>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21" name="Tijdelijke aanduiding voor tekst 20">
            <a:extLst>
              <a:ext uri="{FF2B5EF4-FFF2-40B4-BE49-F238E27FC236}">
                <a16:creationId xmlns:a16="http://schemas.microsoft.com/office/drawing/2014/main" id="{3732CAA9-DA9F-894E-BE79-09AE83D416B5}"/>
              </a:ext>
            </a:extLst>
          </p:cNvPr>
          <p:cNvSpPr>
            <a:spLocks noGrp="1" noChangeAspect="1"/>
          </p:cNvSpPr>
          <p:nvPr>
            <p:ph type="body" sz="quarter" idx="15" hasCustomPrompt="1"/>
          </p:nvPr>
        </p:nvSpPr>
        <p:spPr>
          <a:xfrm>
            <a:off x="5035200" y="5161290"/>
            <a:ext cx="7156800" cy="13824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0"/>
            <a:ext cx="8193742" cy="6869468"/>
          </a:xfrm>
          <a:blipFill dpi="0" rotWithShape="1">
            <a:blip r:embed="rId3" cstate="email">
              <a:extLst>
                <a:ext uri="{28A0092B-C50C-407E-A947-70E740481C1C}">
                  <a14:useLocalDpi xmlns:a14="http://schemas.microsoft.com/office/drawing/2010/main"/>
                </a:ext>
              </a:extLst>
            </a:blip>
            <a:srcRect/>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p:nvPr>
        </p:nvSpPr>
        <p:spPr>
          <a:xfrm>
            <a:off x="615474" y="666708"/>
            <a:ext cx="6268803" cy="1435361"/>
          </a:xfrm>
        </p:spPr>
        <p:txBody>
          <a:bodyPr anchor="t">
            <a:noAutofit/>
          </a:bodyPr>
          <a:lstStyle>
            <a:lvl1pPr algn="l">
              <a:defRPr sz="3600" b="1">
                <a:solidFill>
                  <a:schemeClr val="bg1"/>
                </a:solidFill>
                <a:latin typeface="+mn-lt"/>
              </a:defRPr>
            </a:lvl1pPr>
          </a:lstStyle>
          <a:p>
            <a:r>
              <a:rPr lang="nl-NL"/>
              <a:t>Klik om de stijl te bewerken</a:t>
            </a:r>
            <a:endParaRPr lang="en-GB"/>
          </a:p>
        </p:txBody>
      </p:sp>
      <p:sp>
        <p:nvSpPr>
          <p:cNvPr id="3" name="Ondertitel 2">
            <a:extLst>
              <a:ext uri="{FF2B5EF4-FFF2-40B4-BE49-F238E27FC236}">
                <a16:creationId xmlns:a16="http://schemas.microsoft.com/office/drawing/2014/main" id="{855F344D-93E1-7C42-B2E1-C47F1A3BE182}"/>
              </a:ext>
            </a:extLst>
          </p:cNvPr>
          <p:cNvSpPr>
            <a:spLocks noGrp="1"/>
          </p:cNvSpPr>
          <p:nvPr>
            <p:ph type="subTitle" idx="1" hasCustomPrompt="1"/>
          </p:nvPr>
        </p:nvSpPr>
        <p:spPr>
          <a:xfrm>
            <a:off x="615474" y="2413357"/>
            <a:ext cx="6268803" cy="697705"/>
          </a:xfrm>
        </p:spPr>
        <p:txBody>
          <a:bodyPr>
            <a:noAutofit/>
          </a:bodyPr>
          <a:lstStyle>
            <a:lvl1pPr marL="0" indent="0" algn="l">
              <a:buNone/>
              <a:defRPr sz="2000">
                <a:solidFill>
                  <a:srgbClr val="B2D2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 naam (optioneel)</a:t>
            </a:r>
            <a:endParaRPr lang="en-GB"/>
          </a:p>
        </p:txBody>
      </p:sp>
      <p:sp>
        <p:nvSpPr>
          <p:cNvPr id="10" name="Tijdelijke aanduiding voor tekst 9">
            <a:extLst>
              <a:ext uri="{FF2B5EF4-FFF2-40B4-BE49-F238E27FC236}">
                <a16:creationId xmlns:a16="http://schemas.microsoft.com/office/drawing/2014/main" id="{19BBA377-9809-F54D-A108-1CC9B94842FE}"/>
              </a:ext>
            </a:extLst>
          </p:cNvPr>
          <p:cNvSpPr>
            <a:spLocks noGrp="1"/>
          </p:cNvSpPr>
          <p:nvPr>
            <p:ph type="body" sz="quarter" idx="13" hasCustomPrompt="1"/>
          </p:nvPr>
        </p:nvSpPr>
        <p:spPr>
          <a:xfrm>
            <a:off x="615473" y="3429001"/>
            <a:ext cx="6268803" cy="527858"/>
          </a:xfrm>
        </p:spPr>
        <p:txBody>
          <a:bodyPr>
            <a:noAutofit/>
          </a:bodyPr>
          <a:lstStyle>
            <a:lvl1pPr marL="0" indent="0">
              <a:buNone/>
              <a:defRPr sz="2000">
                <a:solidFill>
                  <a:schemeClr val="accent2"/>
                </a:solidFill>
              </a:defRPr>
            </a:lvl1pPr>
          </a:lstStyle>
          <a:p>
            <a:r>
              <a:rPr lang="nl-NL"/>
              <a:t>Datum</a:t>
            </a:r>
          </a:p>
          <a:p>
            <a:r>
              <a:rPr lang="nl-NL"/>
              <a:t>
</a:t>
            </a:r>
            <a:endParaRPr lang="en-GB"/>
          </a:p>
        </p:txBody>
      </p:sp>
      <p:sp>
        <p:nvSpPr>
          <p:cNvPr id="14" name="Tijdelijke aanduiding voor tekst 4">
            <a:extLst>
              <a:ext uri="{FF2B5EF4-FFF2-40B4-BE49-F238E27FC236}">
                <a16:creationId xmlns:a16="http://schemas.microsoft.com/office/drawing/2014/main" id="{7BFE2793-A1FB-9A41-853A-EF3C9C5624CF}"/>
              </a:ext>
            </a:extLst>
          </p:cNvPr>
          <p:cNvSpPr>
            <a:spLocks noGrp="1" noChangeAspect="1"/>
          </p:cNvSpPr>
          <p:nvPr>
            <p:ph type="body" sz="quarter" idx="18" hasCustomPrompt="1"/>
          </p:nvPr>
        </p:nvSpPr>
        <p:spPr>
          <a:xfrm>
            <a:off x="705119" y="5669142"/>
            <a:ext cx="2203559" cy="722376"/>
          </a:xfrm>
          <a:blipFill>
            <a:blip r:embed="rId4"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39896828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3" name="Picture 12"/>
          <p:cNvPicPr>
            <a:picLocks noChangeAspect="1"/>
          </p:cNvPicPr>
          <p:nvPr userDrawn="1"/>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7195" y="349826"/>
            <a:ext cx="3501610" cy="716974"/>
          </a:xfrm>
          <a:prstGeom prst="rect">
            <a:avLst/>
          </a:prstGeom>
        </p:spPr>
      </p:pic>
      <p:sp>
        <p:nvSpPr>
          <p:cNvPr id="16" name="Rectangle 15"/>
          <p:cNvSpPr/>
          <p:nvPr userDrawn="1"/>
        </p:nvSpPr>
        <p:spPr>
          <a:xfrm>
            <a:off x="-1" y="1401750"/>
            <a:ext cx="12192001" cy="5456250"/>
          </a:xfrm>
          <a:prstGeom prst="rect">
            <a:avLst/>
          </a:prstGeom>
          <a:gradFill>
            <a:gsLst>
              <a:gs pos="0">
                <a:schemeClr val="tx2"/>
              </a:gs>
              <a:gs pos="50000">
                <a:srgbClr val="97D6D5"/>
              </a:gs>
              <a:gs pos="100000">
                <a:srgbClr val="DBF1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nl-BE">
              <a:latin typeface="Calibri" panose="020F0502020204030204" pitchFamily="34" charset="0"/>
              <a:sym typeface="Calibri" panose="020F0502020204030204" pitchFamily="34" charset="0"/>
            </a:endParaRPr>
          </a:p>
        </p:txBody>
      </p:sp>
      <p:sp>
        <p:nvSpPr>
          <p:cNvPr id="3" name="Text Placeholder 2"/>
          <p:cNvSpPr>
            <a:spLocks noGrp="1"/>
          </p:cNvSpPr>
          <p:nvPr>
            <p:ph type="body" sz="quarter" idx="10"/>
          </p:nvPr>
        </p:nvSpPr>
        <p:spPr>
          <a:xfrm>
            <a:off x="1511300" y="1422400"/>
            <a:ext cx="8674100" cy="2171700"/>
          </a:xfrm>
        </p:spPr>
        <p:txBody>
          <a:bodyPr anchor="b" anchorCtr="0"/>
          <a:lstStyle>
            <a:lvl1pPr>
              <a:defRPr sz="4400" b="1" baseline="0">
                <a:solidFill>
                  <a:schemeClr val="bg1"/>
                </a:solidFill>
                <a:latin typeface="Calibri" panose="020F0502020204030204" pitchFamily="34" charset="0"/>
                <a:sym typeface="Calibri" panose="020F0502020204030204" pitchFamily="34" charset="0"/>
              </a:defRPr>
            </a:lvl1pPr>
          </a:lstStyle>
          <a:p>
            <a:pPr lvl="0"/>
            <a:r>
              <a:rPr lang="nl-BE"/>
              <a:t>Click </a:t>
            </a:r>
            <a:r>
              <a:rPr lang="nl-BE" err="1"/>
              <a:t>to</a:t>
            </a:r>
            <a:r>
              <a:rPr lang="nl-BE"/>
              <a:t> </a:t>
            </a:r>
            <a:r>
              <a:rPr lang="nl-BE" err="1"/>
              <a:t>edit</a:t>
            </a:r>
            <a:r>
              <a:rPr lang="nl-BE"/>
              <a:t> Master </a:t>
            </a:r>
            <a:r>
              <a:rPr lang="nl-BE" err="1"/>
              <a:t>text</a:t>
            </a:r>
            <a:r>
              <a:rPr lang="nl-BE"/>
              <a:t> </a:t>
            </a:r>
            <a:r>
              <a:rPr lang="nl-BE" err="1"/>
              <a:t>styles</a:t>
            </a:r>
            <a:endParaRPr lang="nl-BE"/>
          </a:p>
        </p:txBody>
      </p:sp>
      <p:sp>
        <p:nvSpPr>
          <p:cNvPr id="5" name="Text Placeholder 4"/>
          <p:cNvSpPr>
            <a:spLocks noGrp="1"/>
          </p:cNvSpPr>
          <p:nvPr>
            <p:ph type="body" sz="quarter" idx="11"/>
          </p:nvPr>
        </p:nvSpPr>
        <p:spPr>
          <a:xfrm>
            <a:off x="1511300" y="4406900"/>
            <a:ext cx="8674100" cy="2184400"/>
          </a:xfrm>
        </p:spPr>
        <p:txBody>
          <a:bodyPr anchor="t"/>
          <a:lstStyle>
            <a:lvl1pPr>
              <a:defRPr sz="2400">
                <a:solidFill>
                  <a:schemeClr val="tx1"/>
                </a:solidFill>
                <a:latin typeface="Calibri" panose="020F0502020204030204" pitchFamily="34" charset="0"/>
                <a:sym typeface="Calibri" panose="020F0502020204030204" pitchFamily="34" charset="0"/>
              </a:defRPr>
            </a:lvl1pPr>
          </a:lstStyle>
          <a:p>
            <a:pPr lvl="0"/>
            <a:r>
              <a:rPr lang="nl-BE"/>
              <a:t>Click </a:t>
            </a:r>
            <a:r>
              <a:rPr lang="nl-BE" err="1"/>
              <a:t>to</a:t>
            </a:r>
            <a:r>
              <a:rPr lang="nl-BE"/>
              <a:t> </a:t>
            </a:r>
            <a:r>
              <a:rPr lang="nl-BE" err="1"/>
              <a:t>edit</a:t>
            </a:r>
            <a:r>
              <a:rPr lang="nl-BE"/>
              <a:t> Master </a:t>
            </a:r>
            <a:r>
              <a:rPr lang="nl-BE" err="1"/>
              <a:t>text</a:t>
            </a:r>
            <a:r>
              <a:rPr lang="nl-BE"/>
              <a:t> </a:t>
            </a:r>
            <a:r>
              <a:rPr lang="nl-BE" err="1"/>
              <a:t>styles</a:t>
            </a:r>
            <a:endParaRPr lang="nl-BE"/>
          </a:p>
        </p:txBody>
      </p:sp>
    </p:spTree>
    <p:extLst>
      <p:ext uri="{BB962C8B-B14F-4D97-AF65-F5344CB8AC3E}">
        <p14:creationId xmlns:p14="http://schemas.microsoft.com/office/powerpoint/2010/main" val="2185090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a:xfrm>
            <a:off x="0" y="1869000"/>
            <a:ext cx="12192000" cy="3744000"/>
          </a:xfrm>
          <a:prstGeom prst="rect">
            <a:avLst/>
          </a:prstGeom>
          <a:gradFill flip="none" rotWithShape="1">
            <a:gsLst>
              <a:gs pos="0">
                <a:schemeClr val="tx2"/>
              </a:gs>
              <a:gs pos="50000">
                <a:srgbClr val="8AD2D0"/>
              </a:gs>
              <a:gs pos="100000">
                <a:srgbClr val="97D6D5">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eaLnBrk="1"/>
            <a:endParaRPr lang="nl-BE" sz="1350">
              <a:latin typeface="Calibri" panose="020F0502020204030204" pitchFamily="34" charset="0"/>
              <a:sym typeface="Calibri" panose="020F0502020204030204" pitchFamily="34" charset="0"/>
            </a:endParaRPr>
          </a:p>
        </p:txBody>
      </p:sp>
      <p:sp>
        <p:nvSpPr>
          <p:cNvPr id="3" name="Text Placeholder 2"/>
          <p:cNvSpPr>
            <a:spLocks noGrp="1"/>
          </p:cNvSpPr>
          <p:nvPr>
            <p:ph type="body" sz="quarter" idx="10"/>
          </p:nvPr>
        </p:nvSpPr>
        <p:spPr>
          <a:xfrm>
            <a:off x="1511300" y="1422400"/>
            <a:ext cx="8674100" cy="2171700"/>
          </a:xfrm>
        </p:spPr>
        <p:txBody>
          <a:bodyPr anchor="b" anchorCtr="0"/>
          <a:lstStyle>
            <a:lvl1pPr>
              <a:defRPr sz="4400" b="1" baseline="0">
                <a:solidFill>
                  <a:schemeClr val="bg1"/>
                </a:solidFill>
                <a:latin typeface="Calibri" panose="020F0502020204030204" pitchFamily="34" charset="0"/>
                <a:sym typeface="Calibri" panose="020F0502020204030204" pitchFamily="34" charset="0"/>
              </a:defRPr>
            </a:lvl1pPr>
          </a:lstStyle>
          <a:p>
            <a:pPr lvl="0"/>
            <a:r>
              <a:rPr lang="nl-BE"/>
              <a:t>Click </a:t>
            </a:r>
            <a:r>
              <a:rPr lang="nl-BE" err="1"/>
              <a:t>to</a:t>
            </a:r>
            <a:r>
              <a:rPr lang="nl-BE"/>
              <a:t> </a:t>
            </a:r>
            <a:r>
              <a:rPr lang="nl-BE" err="1"/>
              <a:t>edit</a:t>
            </a:r>
            <a:r>
              <a:rPr lang="nl-BE"/>
              <a:t> Master </a:t>
            </a:r>
            <a:r>
              <a:rPr lang="nl-BE" err="1"/>
              <a:t>text</a:t>
            </a:r>
            <a:r>
              <a:rPr lang="nl-BE"/>
              <a:t> </a:t>
            </a:r>
            <a:r>
              <a:rPr lang="nl-BE" err="1"/>
              <a:t>styles</a:t>
            </a:r>
            <a:endParaRPr lang="nl-BE"/>
          </a:p>
        </p:txBody>
      </p:sp>
      <p:sp>
        <p:nvSpPr>
          <p:cNvPr id="5" name="Text Placeholder 4"/>
          <p:cNvSpPr>
            <a:spLocks noGrp="1"/>
          </p:cNvSpPr>
          <p:nvPr>
            <p:ph type="body" sz="quarter" idx="11"/>
          </p:nvPr>
        </p:nvSpPr>
        <p:spPr>
          <a:xfrm>
            <a:off x="1511300" y="4406900"/>
            <a:ext cx="8674100" cy="2184400"/>
          </a:xfrm>
        </p:spPr>
        <p:txBody>
          <a:bodyPr anchor="t"/>
          <a:lstStyle>
            <a:lvl1pPr>
              <a:defRPr sz="2400" baseline="0">
                <a:solidFill>
                  <a:schemeClr val="bg1"/>
                </a:solidFill>
                <a:latin typeface="Calibri" panose="020F0502020204030204" pitchFamily="34" charset="0"/>
                <a:sym typeface="Calibri" panose="020F0502020204030204" pitchFamily="34" charset="0"/>
              </a:defRPr>
            </a:lvl1pPr>
          </a:lstStyle>
          <a:p>
            <a:pPr lvl="0"/>
            <a:r>
              <a:rPr lang="nl-BE"/>
              <a:t>Click </a:t>
            </a:r>
            <a:r>
              <a:rPr lang="nl-BE" err="1"/>
              <a:t>to</a:t>
            </a:r>
            <a:r>
              <a:rPr lang="nl-BE"/>
              <a:t> </a:t>
            </a:r>
            <a:r>
              <a:rPr lang="nl-BE" err="1"/>
              <a:t>edit</a:t>
            </a:r>
            <a:r>
              <a:rPr lang="nl-BE"/>
              <a:t> Master </a:t>
            </a:r>
            <a:r>
              <a:rPr lang="nl-BE" err="1"/>
              <a:t>text</a:t>
            </a:r>
            <a:r>
              <a:rPr lang="nl-BE"/>
              <a:t> </a:t>
            </a:r>
            <a:r>
              <a:rPr lang="nl-BE" err="1"/>
              <a:t>styles</a:t>
            </a:r>
            <a:endParaRPr lang="nl-BE"/>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7195" y="349826"/>
            <a:ext cx="3513651" cy="716974"/>
          </a:xfrm>
          <a:prstGeom prst="rect">
            <a:avLst/>
          </a:prstGeom>
        </p:spPr>
      </p:pic>
    </p:spTree>
    <p:extLst>
      <p:ext uri="{BB962C8B-B14F-4D97-AF65-F5344CB8AC3E}">
        <p14:creationId xmlns:p14="http://schemas.microsoft.com/office/powerpoint/2010/main" val="1829170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a:xfrm>
            <a:off x="0" y="6255065"/>
            <a:ext cx="12192000" cy="609750"/>
          </a:xfrm>
          <a:prstGeom prst="rect">
            <a:avLst/>
          </a:prstGeom>
          <a:gradFill>
            <a:gsLst>
              <a:gs pos="0">
                <a:schemeClr val="tx2"/>
              </a:gs>
              <a:gs pos="99115">
                <a:schemeClr val="bg1"/>
              </a:gs>
              <a:gs pos="57000">
                <a:srgbClr val="8AD2D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nl-BE">
              <a:latin typeface="Calibri" panose="020F0502020204030204" pitchFamily="34" charset="0"/>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eaLnBrk="1">
              <a:defRPr>
                <a:latin typeface="Calibri" panose="020F0502020204030204" pitchFamily="34" charset="0"/>
                <a:sym typeface="Calibri" panose="020F0502020204030204" pitchFamily="34" charset="0"/>
              </a:defRPr>
            </a:lvl1pPr>
          </a:lstStyle>
          <a:p>
            <a:r>
              <a:rPr lang="nl-BE"/>
              <a:t>September 2020</a:t>
            </a: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Copyright © 2017 </a:t>
            </a:r>
            <a:r>
              <a:rPr lang="nl-BE" sz="700" err="1">
                <a:solidFill>
                  <a:schemeClr val="bg1">
                    <a:lumMod val="50000"/>
                  </a:schemeClr>
                </a:solidFill>
                <a:latin typeface="Calibri" panose="020F0502020204030204" pitchFamily="34" charset="0"/>
                <a:sym typeface="Calibri" panose="020F0502020204030204" pitchFamily="34" charset="0"/>
              </a:rPr>
              <a:t>by</a:t>
            </a:r>
            <a:r>
              <a:rPr lang="nl-BE" sz="700">
                <a:solidFill>
                  <a:schemeClr val="bg1">
                    <a:lumMod val="50000"/>
                  </a:schemeClr>
                </a:solidFill>
                <a:latin typeface="Calibri" panose="020F0502020204030204" pitchFamily="34" charset="0"/>
                <a:sym typeface="Calibri" panose="020F0502020204030204" pitchFamily="34" charset="0"/>
              </a:rPr>
              <a:t> The Boston Consulting Group, Inc. </a:t>
            </a:r>
            <a:r>
              <a:rPr lang="nl-BE" sz="700" err="1">
                <a:solidFill>
                  <a:schemeClr val="bg1">
                    <a:lumMod val="50000"/>
                  </a:schemeClr>
                </a:solidFill>
                <a:latin typeface="Calibri" panose="020F0502020204030204" pitchFamily="34" charset="0"/>
                <a:sym typeface="Calibri" panose="020F0502020204030204" pitchFamily="34" charset="0"/>
              </a:rPr>
              <a:t>All</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rights</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reserved</a:t>
            </a:r>
            <a:r>
              <a:rPr lang="nl-BE" sz="700">
                <a:solidFill>
                  <a:schemeClr val="bg1">
                    <a:lumMod val="50000"/>
                  </a:schemeClr>
                </a:solidFill>
                <a:latin typeface="Calibri" panose="020F0502020204030204" pitchFamily="34" charset="0"/>
                <a:sym typeface="Calibri" panose="020F0502020204030204" pitchFamily="34" charset="0"/>
              </a:rPr>
              <a:t>.</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20180226 - Fluvius - Status </a:t>
            </a:r>
            <a:r>
              <a:rPr lang="nl-BE" sz="700" err="1">
                <a:solidFill>
                  <a:schemeClr val="bg1">
                    <a:lumMod val="50000"/>
                  </a:schemeClr>
                </a:solidFill>
                <a:latin typeface="Calibri" panose="020F0502020204030204" pitchFamily="34" charset="0"/>
                <a:sym typeface="Calibri" panose="020F0502020204030204" pitchFamily="34" charset="0"/>
              </a:rPr>
              <a:t>synergieën</a:t>
            </a:r>
            <a:r>
              <a:rPr lang="nl-BE" sz="700">
                <a:solidFill>
                  <a:schemeClr val="bg1">
                    <a:lumMod val="50000"/>
                  </a:schemeClr>
                </a:solidFill>
                <a:latin typeface="Calibri" panose="020F0502020204030204" pitchFamily="34" charset="0"/>
                <a:sym typeface="Calibri" panose="020F0502020204030204" pitchFamily="34" charset="0"/>
              </a:rPr>
              <a:t> - v07.pptx</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Calibri" panose="020F0502020204030204" pitchFamily="34" charset="0"/>
                <a:sym typeface="Calibri" panose="020F0502020204030204" pitchFamily="34" charset="0"/>
              </a:defRPr>
            </a:lvl1pPr>
          </a:lstStyle>
          <a:p>
            <a:pPr lvl="0"/>
            <a:r>
              <a:rPr lang="nl-BE"/>
              <a:t>Click </a:t>
            </a:r>
            <a:r>
              <a:rPr lang="nl-BE" err="1"/>
              <a:t>to</a:t>
            </a:r>
            <a:r>
              <a:rPr lang="nl-BE"/>
              <a:t> </a:t>
            </a:r>
            <a:r>
              <a:rPr lang="nl-BE" err="1"/>
              <a:t>add</a:t>
            </a:r>
            <a:r>
              <a:rPr lang="nl-BE"/>
              <a:t> </a:t>
            </a:r>
            <a:r>
              <a:rPr lang="nl-BE" err="1"/>
              <a:t>title</a:t>
            </a:r>
            <a:endParaRPr lang="nl-BE"/>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73017" y="6451600"/>
            <a:ext cx="1485764" cy="303176"/>
          </a:xfrm>
          <a:prstGeom prst="rect">
            <a:avLst/>
          </a:prstGeom>
        </p:spPr>
      </p:pic>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BE" sz="1000" kern="1200" smtClean="0">
                <a:solidFill>
                  <a:schemeClr val="bg1">
                    <a:lumMod val="50000"/>
                  </a:schemeClr>
                </a:solidFill>
                <a:latin typeface="Calibri" panose="020F0502020204030204" pitchFamily="34" charset="0"/>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BE" sz="1000" kern="1200">
              <a:solidFill>
                <a:schemeClr val="bg1">
                  <a:lumMod val="50000"/>
                </a:schemeClr>
              </a:solidFill>
              <a:latin typeface="Calibri" panose="020F0502020204030204" pitchFamily="34" charset="0"/>
              <a:ea typeface="+mn-ea"/>
              <a:cs typeface="+mn-cs"/>
              <a:sym typeface="Calibri" panose="020F0502020204030204" pitchFamily="34" charset="0"/>
            </a:endParaRPr>
          </a:p>
        </p:txBody>
      </p:sp>
    </p:spTree>
    <p:extLst>
      <p:ext uri="{BB962C8B-B14F-4D97-AF65-F5344CB8AC3E}">
        <p14:creationId xmlns:p14="http://schemas.microsoft.com/office/powerpoint/2010/main" val="352461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eaLnBrk="1">
              <a:lnSpc>
                <a:spcPct val="90000"/>
              </a:lnSpc>
              <a:spcAft>
                <a:spcPts val="1000"/>
              </a:spcAft>
            </a:pPr>
            <a:endParaRPr lang="nl-BE" sz="1200">
              <a:solidFill>
                <a:schemeClr val="bg1"/>
              </a:solidFill>
              <a:latin typeface="Calibri" panose="020F0502020204030204" pitchFamily="34" charset="0"/>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eaLnBrk="1">
              <a:defRPr>
                <a:latin typeface="Calibri" panose="020F0502020204030204" pitchFamily="34" charset="0"/>
                <a:sym typeface="Calibri" panose="020F0502020204030204" pitchFamily="34" charset="0"/>
              </a:defRPr>
            </a:lvl1pPr>
          </a:lstStyle>
          <a:p>
            <a:r>
              <a:rPr lang="nl-BE"/>
              <a:t>September 2020</a:t>
            </a: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Copyright © 2017 </a:t>
            </a:r>
            <a:r>
              <a:rPr lang="nl-BE" sz="700" err="1">
                <a:solidFill>
                  <a:schemeClr val="bg1">
                    <a:lumMod val="50000"/>
                  </a:schemeClr>
                </a:solidFill>
                <a:latin typeface="Calibri" panose="020F0502020204030204" pitchFamily="34" charset="0"/>
                <a:sym typeface="Calibri" panose="020F0502020204030204" pitchFamily="34" charset="0"/>
              </a:rPr>
              <a:t>by</a:t>
            </a:r>
            <a:r>
              <a:rPr lang="nl-BE" sz="700">
                <a:solidFill>
                  <a:schemeClr val="bg1">
                    <a:lumMod val="50000"/>
                  </a:schemeClr>
                </a:solidFill>
                <a:latin typeface="Calibri" panose="020F0502020204030204" pitchFamily="34" charset="0"/>
                <a:sym typeface="Calibri" panose="020F0502020204030204" pitchFamily="34" charset="0"/>
              </a:rPr>
              <a:t> The Boston Consulting Group, Inc. </a:t>
            </a:r>
            <a:r>
              <a:rPr lang="nl-BE" sz="700" err="1">
                <a:solidFill>
                  <a:schemeClr val="bg1">
                    <a:lumMod val="50000"/>
                  </a:schemeClr>
                </a:solidFill>
                <a:latin typeface="Calibri" panose="020F0502020204030204" pitchFamily="34" charset="0"/>
                <a:sym typeface="Calibri" panose="020F0502020204030204" pitchFamily="34" charset="0"/>
              </a:rPr>
              <a:t>All</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rights</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reserved</a:t>
            </a:r>
            <a:r>
              <a:rPr lang="nl-BE" sz="700">
                <a:solidFill>
                  <a:schemeClr val="bg1">
                    <a:lumMod val="50000"/>
                  </a:schemeClr>
                </a:solidFill>
                <a:latin typeface="Calibri" panose="020F0502020204030204" pitchFamily="34" charset="0"/>
                <a:sym typeface="Calibri" panose="020F0502020204030204" pitchFamily="34" charset="0"/>
              </a:rPr>
              <a:t>.</a:t>
            </a: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Calibri" panose="020F0502020204030204" pitchFamily="34" charset="0"/>
                <a:sym typeface="Calibri" panose="020F0502020204030204" pitchFamily="34" charset="0"/>
              </a:defRPr>
            </a:lvl1pPr>
          </a:lstStyle>
          <a:p>
            <a:r>
              <a:rPr lang="nl-BE"/>
              <a:t>Click </a:t>
            </a:r>
            <a:r>
              <a:rPr lang="nl-BE" err="1"/>
              <a:t>to</a:t>
            </a:r>
            <a:r>
              <a:rPr lang="nl-BE"/>
              <a:t> </a:t>
            </a:r>
            <a:r>
              <a:rPr lang="nl-BE" err="1"/>
              <a:t>add</a:t>
            </a:r>
            <a:r>
              <a:rPr lang="nl-BE"/>
              <a:t> </a:t>
            </a:r>
            <a:r>
              <a:rPr lang="nl-BE" err="1"/>
              <a:t>title</a:t>
            </a:r>
            <a:endParaRPr lang="nl-BE"/>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20180226 - Fluvius - Status </a:t>
            </a:r>
            <a:r>
              <a:rPr lang="nl-BE" sz="700" err="1">
                <a:solidFill>
                  <a:schemeClr val="bg1">
                    <a:lumMod val="50000"/>
                  </a:schemeClr>
                </a:solidFill>
                <a:latin typeface="Calibri" panose="020F0502020204030204" pitchFamily="34" charset="0"/>
                <a:sym typeface="Calibri" panose="020F0502020204030204" pitchFamily="34" charset="0"/>
              </a:rPr>
              <a:t>synergieën</a:t>
            </a:r>
            <a:r>
              <a:rPr lang="nl-BE" sz="700">
                <a:solidFill>
                  <a:schemeClr val="bg1">
                    <a:lumMod val="50000"/>
                  </a:schemeClr>
                </a:solidFill>
                <a:latin typeface="Calibri" panose="020F0502020204030204" pitchFamily="34" charset="0"/>
                <a:sym typeface="Calibri" panose="020F0502020204030204" pitchFamily="34" charset="0"/>
              </a:rPr>
              <a:t> - v07.pptx</a:t>
            </a:r>
          </a:p>
        </p:txBody>
      </p:sp>
    </p:spTree>
    <p:extLst>
      <p:ext uri="{BB962C8B-B14F-4D97-AF65-F5344CB8AC3E}">
        <p14:creationId xmlns:p14="http://schemas.microsoft.com/office/powerpoint/2010/main" val="4089578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eaLnBrk="1">
              <a:defRPr>
                <a:solidFill>
                  <a:schemeClr val="bg1">
                    <a:lumMod val="50000"/>
                  </a:schemeClr>
                </a:solidFill>
                <a:latin typeface="Calibri" panose="020F0502020204030204" pitchFamily="34" charset="0"/>
                <a:sym typeface="Calibri" panose="020F0502020204030204" pitchFamily="34" charset="0"/>
              </a:defRPr>
            </a:lvl1pPr>
          </a:lstStyle>
          <a:p>
            <a:r>
              <a:rPr lang="nl-BE"/>
              <a:t>September 2020</a:t>
            </a:r>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Copyright © 2017 </a:t>
            </a:r>
            <a:r>
              <a:rPr lang="nl-BE" sz="700" err="1">
                <a:solidFill>
                  <a:schemeClr val="bg1">
                    <a:lumMod val="50000"/>
                  </a:schemeClr>
                </a:solidFill>
                <a:latin typeface="Calibri" panose="020F0502020204030204" pitchFamily="34" charset="0"/>
                <a:sym typeface="Calibri" panose="020F0502020204030204" pitchFamily="34" charset="0"/>
              </a:rPr>
              <a:t>by</a:t>
            </a:r>
            <a:r>
              <a:rPr lang="nl-BE" sz="700">
                <a:solidFill>
                  <a:schemeClr val="bg1">
                    <a:lumMod val="50000"/>
                  </a:schemeClr>
                </a:solidFill>
                <a:latin typeface="Calibri" panose="020F0502020204030204" pitchFamily="34" charset="0"/>
                <a:sym typeface="Calibri" panose="020F0502020204030204" pitchFamily="34" charset="0"/>
              </a:rPr>
              <a:t> The Boston Consulting Group, Inc. </a:t>
            </a:r>
            <a:r>
              <a:rPr lang="nl-BE" sz="700" err="1">
                <a:solidFill>
                  <a:schemeClr val="bg1">
                    <a:lumMod val="50000"/>
                  </a:schemeClr>
                </a:solidFill>
                <a:latin typeface="Calibri" panose="020F0502020204030204" pitchFamily="34" charset="0"/>
                <a:sym typeface="Calibri" panose="020F0502020204030204" pitchFamily="34" charset="0"/>
              </a:rPr>
              <a:t>All</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rights</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reserved</a:t>
            </a:r>
            <a:r>
              <a:rPr lang="nl-BE" sz="700">
                <a:solidFill>
                  <a:schemeClr val="bg1">
                    <a:lumMod val="50000"/>
                  </a:schemeClr>
                </a:solidFill>
                <a:latin typeface="Calibri" panose="020F0502020204030204" pitchFamily="34" charset="0"/>
                <a:sym typeface="Calibri" panose="020F0502020204030204" pitchFamily="34" charset="0"/>
              </a:rPr>
              <a:t>.</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20180226 - Fluvius - Status </a:t>
            </a:r>
            <a:r>
              <a:rPr lang="nl-BE" sz="700" err="1">
                <a:solidFill>
                  <a:schemeClr val="bg1">
                    <a:lumMod val="50000"/>
                  </a:schemeClr>
                </a:solidFill>
                <a:latin typeface="Calibri" panose="020F0502020204030204" pitchFamily="34" charset="0"/>
                <a:sym typeface="Calibri" panose="020F0502020204030204" pitchFamily="34" charset="0"/>
              </a:rPr>
              <a:t>synergieën</a:t>
            </a:r>
            <a:r>
              <a:rPr lang="nl-BE" sz="700">
                <a:solidFill>
                  <a:schemeClr val="bg1">
                    <a:lumMod val="50000"/>
                  </a:schemeClr>
                </a:solidFill>
                <a:latin typeface="Calibri" panose="020F0502020204030204" pitchFamily="34" charset="0"/>
                <a:sym typeface="Calibri" panose="020F0502020204030204" pitchFamily="34" charset="0"/>
              </a:rPr>
              <a:t> - v07.pptx</a:t>
            </a:r>
          </a:p>
        </p:txBody>
      </p:sp>
    </p:spTree>
    <p:extLst>
      <p:ext uri="{BB962C8B-B14F-4D97-AF65-F5344CB8AC3E}">
        <p14:creationId xmlns:p14="http://schemas.microsoft.com/office/powerpoint/2010/main" val="2124669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122335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 Title Slid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a:xfrm>
            <a:off x="0" y="1869000"/>
            <a:ext cx="12192000" cy="3744000"/>
          </a:xfrm>
          <a:prstGeom prst="rect">
            <a:avLst/>
          </a:prstGeom>
          <a:gradFill flip="none" rotWithShape="1">
            <a:gsLst>
              <a:gs pos="0">
                <a:schemeClr val="tx2"/>
              </a:gs>
              <a:gs pos="50000">
                <a:srgbClr val="8AD2D0"/>
              </a:gs>
              <a:gs pos="100000">
                <a:srgbClr val="97D6D5">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eaLnBrk="1"/>
            <a:endParaRPr lang="nl-BE" sz="1350">
              <a:latin typeface="Calibri" panose="020F0502020204030204" pitchFamily="34" charset="0"/>
              <a:sym typeface="Calibri" panose="020F0502020204030204" pitchFamily="34" charset="0"/>
            </a:endParaRPr>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7195" y="349826"/>
            <a:ext cx="3513651" cy="716974"/>
          </a:xfrm>
          <a:prstGeom prst="rect">
            <a:avLst/>
          </a:prstGeom>
        </p:spPr>
      </p:pic>
      <p:sp>
        <p:nvSpPr>
          <p:cNvPr id="11" name="Text Placeholder 2"/>
          <p:cNvSpPr>
            <a:spLocks noGrp="1"/>
          </p:cNvSpPr>
          <p:nvPr>
            <p:ph type="body" sz="quarter" idx="10"/>
          </p:nvPr>
        </p:nvSpPr>
        <p:spPr>
          <a:xfrm>
            <a:off x="1511300" y="1422400"/>
            <a:ext cx="8674100" cy="2171700"/>
          </a:xfrm>
        </p:spPr>
        <p:txBody>
          <a:bodyPr anchor="b" anchorCtr="0"/>
          <a:lstStyle>
            <a:lvl1pPr>
              <a:defRPr sz="4400" b="1" baseline="0">
                <a:solidFill>
                  <a:schemeClr val="bg1"/>
                </a:solidFill>
                <a:latin typeface="Calibri" panose="020F0502020204030204" pitchFamily="34" charset="0"/>
                <a:sym typeface="Calibri" panose="020F0502020204030204" pitchFamily="34" charset="0"/>
              </a:defRPr>
            </a:lvl1pPr>
          </a:lstStyle>
          <a:p>
            <a:pPr lvl="0"/>
            <a:r>
              <a:rPr lang="nl-BE"/>
              <a:t>Click </a:t>
            </a:r>
            <a:r>
              <a:rPr lang="nl-BE" err="1"/>
              <a:t>to</a:t>
            </a:r>
            <a:r>
              <a:rPr lang="nl-BE"/>
              <a:t> </a:t>
            </a:r>
            <a:r>
              <a:rPr lang="nl-BE" err="1"/>
              <a:t>edit</a:t>
            </a:r>
            <a:r>
              <a:rPr lang="nl-BE"/>
              <a:t> Master </a:t>
            </a:r>
            <a:r>
              <a:rPr lang="nl-BE" err="1"/>
              <a:t>text</a:t>
            </a:r>
            <a:r>
              <a:rPr lang="nl-BE"/>
              <a:t> </a:t>
            </a:r>
            <a:r>
              <a:rPr lang="nl-BE" err="1"/>
              <a:t>styles</a:t>
            </a:r>
            <a:endParaRPr lang="nl-BE"/>
          </a:p>
        </p:txBody>
      </p:sp>
      <p:sp>
        <p:nvSpPr>
          <p:cNvPr id="12" name="Text Placeholder 4"/>
          <p:cNvSpPr>
            <a:spLocks noGrp="1"/>
          </p:cNvSpPr>
          <p:nvPr>
            <p:ph type="body" sz="quarter" idx="11"/>
          </p:nvPr>
        </p:nvSpPr>
        <p:spPr>
          <a:xfrm>
            <a:off x="1511300" y="4406900"/>
            <a:ext cx="8674100" cy="2184400"/>
          </a:xfrm>
        </p:spPr>
        <p:txBody>
          <a:bodyPr anchor="t"/>
          <a:lstStyle>
            <a:lvl1pPr>
              <a:defRPr sz="2400" baseline="0">
                <a:solidFill>
                  <a:schemeClr val="bg1"/>
                </a:solidFill>
                <a:latin typeface="Calibri" panose="020F0502020204030204" pitchFamily="34" charset="0"/>
                <a:sym typeface="Calibri" panose="020F0502020204030204" pitchFamily="34" charset="0"/>
              </a:defRPr>
            </a:lvl1pPr>
          </a:lstStyle>
          <a:p>
            <a:pPr lvl="0"/>
            <a:r>
              <a:rPr lang="nl-BE"/>
              <a:t>Click </a:t>
            </a:r>
            <a:r>
              <a:rPr lang="nl-BE" err="1"/>
              <a:t>to</a:t>
            </a:r>
            <a:r>
              <a:rPr lang="nl-BE"/>
              <a:t> </a:t>
            </a:r>
            <a:r>
              <a:rPr lang="nl-BE" err="1"/>
              <a:t>edit</a:t>
            </a:r>
            <a:r>
              <a:rPr lang="nl-BE"/>
              <a:t> Master </a:t>
            </a:r>
            <a:r>
              <a:rPr lang="nl-BE" err="1"/>
              <a:t>text</a:t>
            </a:r>
            <a:r>
              <a:rPr lang="nl-BE"/>
              <a:t> </a:t>
            </a:r>
            <a:r>
              <a:rPr lang="nl-BE" err="1"/>
              <a:t>styles</a:t>
            </a:r>
            <a:endParaRPr lang="nl-BE"/>
          </a:p>
        </p:txBody>
      </p:sp>
    </p:spTree>
    <p:extLst>
      <p:ext uri="{BB962C8B-B14F-4D97-AF65-F5344CB8AC3E}">
        <p14:creationId xmlns:p14="http://schemas.microsoft.com/office/powerpoint/2010/main" val="1261220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a:xfrm>
            <a:off x="0" y="6255065"/>
            <a:ext cx="12192000" cy="609750"/>
          </a:xfrm>
          <a:prstGeom prst="rect">
            <a:avLst/>
          </a:prstGeom>
          <a:gradFill>
            <a:gsLst>
              <a:gs pos="0">
                <a:schemeClr val="tx2"/>
              </a:gs>
              <a:gs pos="99115">
                <a:schemeClr val="bg1"/>
              </a:gs>
              <a:gs pos="57000">
                <a:srgbClr val="8AD2D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1"/>
            <a:endParaRPr lang="nl-BE">
              <a:latin typeface="Calibri" panose="020F0502020204030204" pitchFamily="34" charset="0"/>
              <a:sym typeface="Calibri" panose="020F0502020204030204" pitchFamily="34" charset="0"/>
            </a:endParaRPr>
          </a:p>
        </p:txBody>
      </p:sp>
      <p:sp>
        <p:nvSpPr>
          <p:cNvPr id="57" name="Date Placeholder 56"/>
          <p:cNvSpPr>
            <a:spLocks noGrp="1"/>
          </p:cNvSpPr>
          <p:nvPr>
            <p:ph type="dt" sz="half" idx="14"/>
          </p:nvPr>
        </p:nvSpPr>
        <p:spPr/>
        <p:txBody>
          <a:bodyPr/>
          <a:lstStyle>
            <a:lvl1pPr eaLnBrk="1">
              <a:defRPr>
                <a:solidFill>
                  <a:schemeClr val="bg1">
                    <a:lumMod val="50000"/>
                  </a:schemeClr>
                </a:solidFill>
                <a:latin typeface="Calibri" panose="020F0502020204030204" pitchFamily="34" charset="0"/>
                <a:sym typeface="Calibri" panose="020F0502020204030204" pitchFamily="34" charset="0"/>
              </a:defRPr>
            </a:lvl1pPr>
          </a:lstStyle>
          <a:p>
            <a:r>
              <a:rPr lang="nl-BE"/>
              <a:t>September 2020</a:t>
            </a: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Copyright © 2017 </a:t>
            </a:r>
            <a:r>
              <a:rPr lang="nl-BE" sz="700" err="1">
                <a:solidFill>
                  <a:schemeClr val="bg1">
                    <a:lumMod val="50000"/>
                  </a:schemeClr>
                </a:solidFill>
                <a:latin typeface="Calibri" panose="020F0502020204030204" pitchFamily="34" charset="0"/>
                <a:sym typeface="Calibri" panose="020F0502020204030204" pitchFamily="34" charset="0"/>
              </a:rPr>
              <a:t>by</a:t>
            </a:r>
            <a:r>
              <a:rPr lang="nl-BE" sz="700">
                <a:solidFill>
                  <a:schemeClr val="bg1">
                    <a:lumMod val="50000"/>
                  </a:schemeClr>
                </a:solidFill>
                <a:latin typeface="Calibri" panose="020F0502020204030204" pitchFamily="34" charset="0"/>
                <a:sym typeface="Calibri" panose="020F0502020204030204" pitchFamily="34" charset="0"/>
              </a:rPr>
              <a:t> The Boston Consulting Group, Inc. </a:t>
            </a:r>
            <a:r>
              <a:rPr lang="nl-BE" sz="700" err="1">
                <a:solidFill>
                  <a:schemeClr val="bg1">
                    <a:lumMod val="50000"/>
                  </a:schemeClr>
                </a:solidFill>
                <a:latin typeface="Calibri" panose="020F0502020204030204" pitchFamily="34" charset="0"/>
                <a:sym typeface="Calibri" panose="020F0502020204030204" pitchFamily="34" charset="0"/>
              </a:rPr>
              <a:t>All</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rights</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reserved</a:t>
            </a:r>
            <a:r>
              <a:rPr lang="nl-BE" sz="700">
                <a:solidFill>
                  <a:schemeClr val="bg1">
                    <a:lumMod val="50000"/>
                  </a:schemeClr>
                </a:solidFill>
                <a:latin typeface="Calibri" panose="020F0502020204030204" pitchFamily="34" charset="0"/>
                <a:sym typeface="Calibri" panose="020F0502020204030204" pitchFamily="34" charset="0"/>
              </a:rPr>
              <a:t>.</a:t>
            </a:r>
          </a:p>
        </p:txBody>
      </p:sp>
      <p:sp>
        <p:nvSpPr>
          <p:cNvPr id="8" name="Title 7"/>
          <p:cNvSpPr>
            <a:spLocks noGrp="1"/>
          </p:cNvSpPr>
          <p:nvPr>
            <p:ph type="title" hasCustomPrompt="1"/>
          </p:nvPr>
        </p:nvSpPr>
        <p:spPr>
          <a:xfrm>
            <a:off x="630000" y="622800"/>
            <a:ext cx="10933350" cy="332399"/>
          </a:xfrm>
        </p:spPr>
        <p:txBody>
          <a:bodyPr/>
          <a:lstStyle>
            <a:lvl1pPr>
              <a:defRPr>
                <a:latin typeface="Calibri" panose="020F0502020204030204" pitchFamily="34" charset="0"/>
                <a:sym typeface="Calibri" panose="020F0502020204030204" pitchFamily="34" charset="0"/>
              </a:defRPr>
            </a:lvl1pPr>
          </a:lstStyle>
          <a:p>
            <a:r>
              <a:rPr lang="nl-BE"/>
              <a:t>Click </a:t>
            </a:r>
            <a:r>
              <a:rPr lang="nl-BE" err="1"/>
              <a:t>to</a:t>
            </a:r>
            <a:r>
              <a:rPr lang="nl-BE"/>
              <a:t> </a:t>
            </a:r>
            <a:r>
              <a:rPr lang="nl-BE" err="1"/>
              <a:t>add</a:t>
            </a:r>
            <a:r>
              <a:rPr lang="nl-BE"/>
              <a:t> </a:t>
            </a:r>
            <a:r>
              <a:rPr lang="nl-BE" err="1"/>
              <a:t>title</a:t>
            </a:r>
            <a:endParaRPr lang="nl-BE"/>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20180226 - Fluvius - Status </a:t>
            </a:r>
            <a:r>
              <a:rPr lang="nl-BE" sz="700" err="1">
                <a:solidFill>
                  <a:schemeClr val="bg1">
                    <a:lumMod val="50000"/>
                  </a:schemeClr>
                </a:solidFill>
                <a:latin typeface="Calibri" panose="020F0502020204030204" pitchFamily="34" charset="0"/>
                <a:sym typeface="Calibri" panose="020F0502020204030204" pitchFamily="34" charset="0"/>
              </a:rPr>
              <a:t>synergieën</a:t>
            </a:r>
            <a:r>
              <a:rPr lang="nl-BE" sz="700">
                <a:solidFill>
                  <a:schemeClr val="bg1">
                    <a:lumMod val="50000"/>
                  </a:schemeClr>
                </a:solidFill>
                <a:latin typeface="Calibri" panose="020F0502020204030204" pitchFamily="34" charset="0"/>
                <a:sym typeface="Calibri" panose="020F0502020204030204" pitchFamily="34" charset="0"/>
              </a:rPr>
              <a:t> - v07.pptx</a:t>
            </a: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73017" y="6451600"/>
            <a:ext cx="1485764" cy="303176"/>
          </a:xfrm>
          <a:prstGeom prst="rect">
            <a:avLst/>
          </a:prstGeom>
        </p:spPr>
      </p:pic>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BE" sz="1000" kern="1200" smtClean="0">
                <a:solidFill>
                  <a:schemeClr val="bg1">
                    <a:lumMod val="50000"/>
                  </a:schemeClr>
                </a:solidFill>
                <a:latin typeface="Calibri" panose="020F0502020204030204" pitchFamily="34" charset="0"/>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BE" sz="1000" kern="1200">
              <a:solidFill>
                <a:schemeClr val="bg1">
                  <a:lumMod val="50000"/>
                </a:schemeClr>
              </a:solidFill>
              <a:latin typeface="Calibri" panose="020F0502020204030204" pitchFamily="34" charset="0"/>
              <a:ea typeface="+mn-ea"/>
              <a:cs typeface="+mn-cs"/>
              <a:sym typeface="Calibri" panose="020F0502020204030204" pitchFamily="34" charset="0"/>
            </a:endParaRPr>
          </a:p>
        </p:txBody>
      </p:sp>
    </p:spTree>
    <p:extLst>
      <p:ext uri="{BB962C8B-B14F-4D97-AF65-F5344CB8AC3E}">
        <p14:creationId xmlns:p14="http://schemas.microsoft.com/office/powerpoint/2010/main" val="3616870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eaLnBrk="1">
              <a:defRPr>
                <a:latin typeface="Calibri" panose="020F0502020204030204" pitchFamily="34" charset="0"/>
                <a:sym typeface="Calibri" panose="020F0502020204030204" pitchFamily="34" charset="0"/>
              </a:defRPr>
            </a:lvl1pPr>
          </a:lstStyle>
          <a:p>
            <a:r>
              <a:rPr lang="nl-BE"/>
              <a:t>September 2020</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Copyright © 2017 </a:t>
            </a:r>
            <a:r>
              <a:rPr lang="nl-BE" sz="700" err="1">
                <a:solidFill>
                  <a:schemeClr val="bg1">
                    <a:lumMod val="50000"/>
                  </a:schemeClr>
                </a:solidFill>
                <a:latin typeface="Calibri" panose="020F0502020204030204" pitchFamily="34" charset="0"/>
                <a:sym typeface="Calibri" panose="020F0502020204030204" pitchFamily="34" charset="0"/>
              </a:rPr>
              <a:t>by</a:t>
            </a:r>
            <a:r>
              <a:rPr lang="nl-BE" sz="700">
                <a:solidFill>
                  <a:schemeClr val="bg1">
                    <a:lumMod val="50000"/>
                  </a:schemeClr>
                </a:solidFill>
                <a:latin typeface="Calibri" panose="020F0502020204030204" pitchFamily="34" charset="0"/>
                <a:sym typeface="Calibri" panose="020F0502020204030204" pitchFamily="34" charset="0"/>
              </a:rPr>
              <a:t> The Boston Consulting Group, Inc. </a:t>
            </a:r>
            <a:r>
              <a:rPr lang="nl-BE" sz="700" err="1">
                <a:solidFill>
                  <a:schemeClr val="bg1">
                    <a:lumMod val="50000"/>
                  </a:schemeClr>
                </a:solidFill>
                <a:latin typeface="Calibri" panose="020F0502020204030204" pitchFamily="34" charset="0"/>
                <a:sym typeface="Calibri" panose="020F0502020204030204" pitchFamily="34" charset="0"/>
              </a:rPr>
              <a:t>All</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rights</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reserved</a:t>
            </a:r>
            <a:r>
              <a:rPr lang="nl-BE" sz="700">
                <a:solidFill>
                  <a:schemeClr val="bg1">
                    <a:lumMod val="50000"/>
                  </a:schemeClr>
                </a:solidFill>
                <a:latin typeface="Calibri" panose="020F0502020204030204" pitchFamily="34" charset="0"/>
                <a:sym typeface="Calibri" panose="020F0502020204030204" pitchFamily="34" charset="0"/>
              </a:rPr>
              <a:t>.</a:t>
            </a:r>
          </a:p>
        </p:txBody>
      </p:sp>
      <p:sp>
        <p:nvSpPr>
          <p:cNvPr id="6"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20180226 - Fluvius - Status </a:t>
            </a:r>
            <a:r>
              <a:rPr lang="nl-BE" sz="700" err="1">
                <a:solidFill>
                  <a:schemeClr val="bg1">
                    <a:lumMod val="50000"/>
                  </a:schemeClr>
                </a:solidFill>
                <a:latin typeface="Calibri" panose="020F0502020204030204" pitchFamily="34" charset="0"/>
                <a:sym typeface="Calibri" panose="020F0502020204030204" pitchFamily="34" charset="0"/>
              </a:rPr>
              <a:t>synergieën</a:t>
            </a:r>
            <a:r>
              <a:rPr lang="nl-BE" sz="700">
                <a:solidFill>
                  <a:schemeClr val="bg1">
                    <a:lumMod val="50000"/>
                  </a:schemeClr>
                </a:solidFill>
                <a:latin typeface="Calibri" panose="020F0502020204030204" pitchFamily="34" charset="0"/>
                <a:sym typeface="Calibri" panose="020F0502020204030204" pitchFamily="34" charset="0"/>
              </a:rPr>
              <a:t> - v07.pptx</a:t>
            </a:r>
          </a:p>
        </p:txBody>
      </p:sp>
    </p:spTree>
    <p:extLst>
      <p:ext uri="{BB962C8B-B14F-4D97-AF65-F5344CB8AC3E}">
        <p14:creationId xmlns:p14="http://schemas.microsoft.com/office/powerpoint/2010/main" val="4153073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eaLnBrk="1">
              <a:defRPr>
                <a:latin typeface="Calibri" panose="020F0502020204030204" pitchFamily="34" charset="0"/>
                <a:sym typeface="Calibri" panose="020F0502020204030204" pitchFamily="34" charset="0"/>
              </a:defRPr>
            </a:lvl1pPr>
          </a:lstStyle>
          <a:p>
            <a:r>
              <a:rPr lang="nl-BE"/>
              <a:t>September 2020</a:t>
            </a:r>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Copyright © 2017 </a:t>
            </a:r>
            <a:r>
              <a:rPr lang="nl-BE" sz="700" err="1">
                <a:solidFill>
                  <a:schemeClr val="bg1">
                    <a:lumMod val="50000"/>
                  </a:schemeClr>
                </a:solidFill>
                <a:latin typeface="Calibri" panose="020F0502020204030204" pitchFamily="34" charset="0"/>
                <a:sym typeface="Calibri" panose="020F0502020204030204" pitchFamily="34" charset="0"/>
              </a:rPr>
              <a:t>by</a:t>
            </a:r>
            <a:r>
              <a:rPr lang="nl-BE" sz="700">
                <a:solidFill>
                  <a:schemeClr val="bg1">
                    <a:lumMod val="50000"/>
                  </a:schemeClr>
                </a:solidFill>
                <a:latin typeface="Calibri" panose="020F0502020204030204" pitchFamily="34" charset="0"/>
                <a:sym typeface="Calibri" panose="020F0502020204030204" pitchFamily="34" charset="0"/>
              </a:rPr>
              <a:t> The Boston Consulting Group, Inc. </a:t>
            </a:r>
            <a:r>
              <a:rPr lang="nl-BE" sz="700" err="1">
                <a:solidFill>
                  <a:schemeClr val="bg1">
                    <a:lumMod val="50000"/>
                  </a:schemeClr>
                </a:solidFill>
                <a:latin typeface="Calibri" panose="020F0502020204030204" pitchFamily="34" charset="0"/>
                <a:sym typeface="Calibri" panose="020F0502020204030204" pitchFamily="34" charset="0"/>
              </a:rPr>
              <a:t>All</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rights</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reserved</a:t>
            </a:r>
            <a:r>
              <a:rPr lang="nl-BE" sz="700">
                <a:solidFill>
                  <a:schemeClr val="bg1">
                    <a:lumMod val="50000"/>
                  </a:schemeClr>
                </a:solidFill>
                <a:latin typeface="Calibri" panose="020F0502020204030204" pitchFamily="34" charset="0"/>
                <a:sym typeface="Calibri" panose="020F0502020204030204" pitchFamily="34" charset="0"/>
              </a:rPr>
              <a:t>.</a:t>
            </a: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20180226 - Fluvius - Status </a:t>
            </a:r>
            <a:r>
              <a:rPr lang="nl-BE" sz="700" err="1">
                <a:solidFill>
                  <a:schemeClr val="bg1">
                    <a:lumMod val="50000"/>
                  </a:schemeClr>
                </a:solidFill>
                <a:latin typeface="Calibri" panose="020F0502020204030204" pitchFamily="34" charset="0"/>
                <a:sym typeface="Calibri" panose="020F0502020204030204" pitchFamily="34" charset="0"/>
              </a:rPr>
              <a:t>synergieën</a:t>
            </a:r>
            <a:r>
              <a:rPr lang="nl-BE" sz="700">
                <a:solidFill>
                  <a:schemeClr val="bg1">
                    <a:lumMod val="50000"/>
                  </a:schemeClr>
                </a:solidFill>
                <a:latin typeface="Calibri" panose="020F0502020204030204" pitchFamily="34" charset="0"/>
                <a:sym typeface="Calibri" panose="020F0502020204030204" pitchFamily="34" charset="0"/>
              </a:rPr>
              <a:t> - v07.pptx</a:t>
            </a:r>
          </a:p>
        </p:txBody>
      </p:sp>
    </p:spTree>
    <p:extLst>
      <p:ext uri="{BB962C8B-B14F-4D97-AF65-F5344CB8AC3E}">
        <p14:creationId xmlns:p14="http://schemas.microsoft.com/office/powerpoint/2010/main" val="4094984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0"/>
            <a:ext cx="7620000" cy="6869113"/>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0"/>
            <a:ext cx="8193742" cy="6869468"/>
          </a:xfrm>
          <a:blipFill dpi="0"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a:blipFill>
        </p:spPr>
        <p:txBody>
          <a:bodyPr>
            <a:normAutofit/>
          </a:bodyPr>
          <a:lstStyle>
            <a:lvl1pPr marL="0" indent="0">
              <a:buNone/>
              <a:defRPr sz="800">
                <a:solidFill>
                  <a:schemeClr val="accent2"/>
                </a:solidFill>
              </a:defRPr>
            </a:lvl1pPr>
          </a:lstStyle>
          <a:p>
            <a:r>
              <a:rPr lang="en-GB"/>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hasCustomPrompt="1"/>
          </p:nvPr>
        </p:nvSpPr>
        <p:spPr>
          <a:xfrm>
            <a:off x="630652" y="650104"/>
            <a:ext cx="6268803" cy="713183"/>
          </a:xfrm>
        </p:spPr>
        <p:txBody>
          <a:bodyPr anchor="t">
            <a:noAutofit/>
          </a:bodyPr>
          <a:lstStyle>
            <a:lvl1pPr algn="l">
              <a:defRPr sz="4000" b="1">
                <a:solidFill>
                  <a:schemeClr val="accent2"/>
                </a:solidFill>
                <a:latin typeface="+mn-lt"/>
              </a:defRPr>
            </a:lvl1pPr>
          </a:lstStyle>
          <a:p>
            <a:r>
              <a:rPr lang="nl-NL"/>
              <a:t>Inhoud</a:t>
            </a:r>
            <a:endParaRPr lang="en-GB"/>
          </a:p>
        </p:txBody>
      </p:sp>
      <p:sp>
        <p:nvSpPr>
          <p:cNvPr id="11" name="Tijdelijke aanduiding voor tekst 4">
            <a:extLst>
              <a:ext uri="{FF2B5EF4-FFF2-40B4-BE49-F238E27FC236}">
                <a16:creationId xmlns:a16="http://schemas.microsoft.com/office/drawing/2014/main" id="{FE21983F-CAEF-9747-927F-96EBA315E420}"/>
              </a:ext>
            </a:extLst>
          </p:cNvPr>
          <p:cNvSpPr>
            <a:spLocks noGrp="1" noChangeAspect="1"/>
          </p:cNvSpPr>
          <p:nvPr>
            <p:ph type="body" sz="quarter" idx="19" hasCustomPrompt="1"/>
          </p:nvPr>
        </p:nvSpPr>
        <p:spPr>
          <a:xfrm>
            <a:off x="705118" y="6235054"/>
            <a:ext cx="1155600" cy="378832"/>
          </a:xfrm>
          <a:blipFill>
            <a:blip r:embed="rId4"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
        <p:nvSpPr>
          <p:cNvPr id="7" name="Tijdelijke aanduiding voor tekst 6">
            <a:extLst>
              <a:ext uri="{FF2B5EF4-FFF2-40B4-BE49-F238E27FC236}">
                <a16:creationId xmlns:a16="http://schemas.microsoft.com/office/drawing/2014/main" id="{7C2D115D-BC8E-AA42-97DB-F587B6416E71}"/>
              </a:ext>
            </a:extLst>
          </p:cNvPr>
          <p:cNvSpPr>
            <a:spLocks noGrp="1"/>
          </p:cNvSpPr>
          <p:nvPr>
            <p:ph type="body" sz="quarter" idx="20" hasCustomPrompt="1"/>
          </p:nvPr>
        </p:nvSpPr>
        <p:spPr>
          <a:xfrm>
            <a:off x="655243" y="1800269"/>
            <a:ext cx="5762182" cy="2671977"/>
          </a:xfrm>
        </p:spPr>
        <p:txBody>
          <a:bodyPr>
            <a:noAutofit/>
          </a:bodyPr>
          <a:lstStyle>
            <a:lvl1pPr marL="0" indent="0">
              <a:lnSpc>
                <a:spcPct val="100000"/>
              </a:lnSpc>
              <a:spcBef>
                <a:spcPts val="0"/>
              </a:spcBef>
              <a:spcAft>
                <a:spcPts val="300"/>
              </a:spcAft>
              <a:buNone/>
              <a:tabLst>
                <a:tab pos="428625" algn="l"/>
              </a:tabLst>
              <a:defRPr sz="2000">
                <a:solidFill>
                  <a:schemeClr val="accent1"/>
                </a:solidFill>
              </a:defRPr>
            </a:lvl1pPr>
          </a:lstStyle>
          <a:p>
            <a:r>
              <a:rPr lang="nl-NL"/>
              <a:t>#1	Hoofdstuktitel</a:t>
            </a:r>
          </a:p>
          <a:p>
            <a:r>
              <a:rPr lang="nl-NL"/>
              <a:t>#2	Hoofdstuktitel</a:t>
            </a:r>
          </a:p>
          <a:p>
            <a:r>
              <a:rPr lang="nl-NL"/>
              <a:t>#3	Hoofdstuktitel</a:t>
            </a:r>
          </a:p>
          <a:p>
            <a:r>
              <a:rPr lang="nl-NL"/>
              <a:t>#4	Hoofdstuktitel</a:t>
            </a:r>
            <a:endParaRPr lang="en-GB"/>
          </a:p>
        </p:txBody>
      </p:sp>
    </p:spTree>
    <p:extLst>
      <p:ext uri="{BB962C8B-B14F-4D97-AF65-F5344CB8AC3E}">
        <p14:creationId xmlns:p14="http://schemas.microsoft.com/office/powerpoint/2010/main" val="2546814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659877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nl-BE" sz="700">
                <a:solidFill>
                  <a:schemeClr val="bg1">
                    <a:lumMod val="50000"/>
                  </a:schemeClr>
                </a:solidFill>
                <a:latin typeface="Calibri" panose="020F0502020204030204" pitchFamily="34" charset="0"/>
                <a:sym typeface="Calibri" panose="020F0502020204030204" pitchFamily="34" charset="0"/>
              </a:rPr>
              <a:t>Copyright © 2017 </a:t>
            </a:r>
            <a:r>
              <a:rPr lang="nl-BE" sz="700" err="1">
                <a:solidFill>
                  <a:schemeClr val="bg1">
                    <a:lumMod val="50000"/>
                  </a:schemeClr>
                </a:solidFill>
                <a:latin typeface="Calibri" panose="020F0502020204030204" pitchFamily="34" charset="0"/>
                <a:sym typeface="Calibri" panose="020F0502020204030204" pitchFamily="34" charset="0"/>
              </a:rPr>
              <a:t>by</a:t>
            </a:r>
            <a:r>
              <a:rPr lang="nl-BE" sz="700">
                <a:solidFill>
                  <a:schemeClr val="bg1">
                    <a:lumMod val="50000"/>
                  </a:schemeClr>
                </a:solidFill>
                <a:latin typeface="Calibri" panose="020F0502020204030204" pitchFamily="34" charset="0"/>
                <a:sym typeface="Calibri" panose="020F0502020204030204" pitchFamily="34" charset="0"/>
              </a:rPr>
              <a:t> The Boston Consulting Group, Inc. </a:t>
            </a:r>
            <a:r>
              <a:rPr lang="nl-BE" sz="700" err="1">
                <a:solidFill>
                  <a:schemeClr val="bg1">
                    <a:lumMod val="50000"/>
                  </a:schemeClr>
                </a:solidFill>
                <a:latin typeface="Calibri" panose="020F0502020204030204" pitchFamily="34" charset="0"/>
                <a:sym typeface="Calibri" panose="020F0502020204030204" pitchFamily="34" charset="0"/>
              </a:rPr>
              <a:t>All</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rights</a:t>
            </a:r>
            <a:r>
              <a:rPr lang="nl-BE" sz="700">
                <a:solidFill>
                  <a:schemeClr val="bg1">
                    <a:lumMod val="50000"/>
                  </a:schemeClr>
                </a:solidFill>
                <a:latin typeface="Calibri" panose="020F0502020204030204" pitchFamily="34" charset="0"/>
                <a:sym typeface="Calibri" panose="020F0502020204030204" pitchFamily="34" charset="0"/>
              </a:rPr>
              <a:t> </a:t>
            </a:r>
            <a:r>
              <a:rPr lang="nl-BE" sz="700" err="1">
                <a:solidFill>
                  <a:schemeClr val="bg1">
                    <a:lumMod val="50000"/>
                  </a:schemeClr>
                </a:solidFill>
                <a:latin typeface="Calibri" panose="020F0502020204030204" pitchFamily="34" charset="0"/>
                <a:sym typeface="Calibri" panose="020F0502020204030204" pitchFamily="34" charset="0"/>
              </a:rPr>
              <a:t>reserved</a:t>
            </a:r>
            <a:r>
              <a:rPr lang="nl-BE" sz="700">
                <a:solidFill>
                  <a:schemeClr val="bg1">
                    <a:lumMod val="50000"/>
                  </a:schemeClr>
                </a:solidFill>
                <a:latin typeface="Calibri" panose="020F0502020204030204" pitchFamily="34" charset="0"/>
                <a:sym typeface="Calibri" panose="020F0502020204030204" pitchFamily="34" charset="0"/>
              </a:rPr>
              <a:t>.</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nl-BE" b="1">
                <a:solidFill>
                  <a:schemeClr val="accent1"/>
                </a:solidFill>
                <a:latin typeface="Calibri" panose="020F0502020204030204" pitchFamily="34" charset="0"/>
                <a:sym typeface="Calibri" panose="020F0502020204030204" pitchFamily="34" charset="0"/>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711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953" y="1589"/>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8" name="Text Placeholder 7"/>
          <p:cNvSpPr>
            <a:spLocks noGrp="1"/>
          </p:cNvSpPr>
          <p:nvPr>
            <p:ph type="body" sz="quarter" idx="13"/>
          </p:nvPr>
        </p:nvSpPr>
        <p:spPr>
          <a:xfrm>
            <a:off x="562708" y="1508400"/>
            <a:ext cx="11068061" cy="4590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99633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No Picture">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1869000"/>
            <a:ext cx="12192000" cy="4992000"/>
          </a:xfrm>
          <a:prstGeom prst="rect">
            <a:avLst/>
          </a:prstGeom>
          <a:gradFill>
            <a:gsLst>
              <a:gs pos="0">
                <a:schemeClr val="accent1"/>
              </a:gs>
              <a:gs pos="5000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104000" y="1869000"/>
            <a:ext cx="8112000" cy="1872000"/>
          </a:xfrm>
        </p:spPr>
        <p:txBody>
          <a:bodyPr anchor="b"/>
          <a:lstStyle>
            <a:lvl1pPr algn="l">
              <a:lnSpc>
                <a:spcPct val="100000"/>
              </a:lnSpc>
              <a:defRPr sz="4800">
                <a:solidFill>
                  <a:schemeClr val="bg1"/>
                </a:solidFill>
              </a:defRPr>
            </a:lvl1pPr>
          </a:lstStyle>
          <a:p>
            <a:r>
              <a:rPr lang="nl-NL"/>
              <a:t>Klik om de stijl te bewerken</a:t>
            </a:r>
            <a:endParaRPr lang="en-US"/>
          </a:p>
        </p:txBody>
      </p:sp>
      <p:sp>
        <p:nvSpPr>
          <p:cNvPr id="3" name="Subtitle 2"/>
          <p:cNvSpPr>
            <a:spLocks noGrp="1"/>
          </p:cNvSpPr>
          <p:nvPr>
            <p:ph type="subTitle" idx="1"/>
          </p:nvPr>
        </p:nvSpPr>
        <p:spPr>
          <a:xfrm>
            <a:off x="1104000" y="4365001"/>
            <a:ext cx="8112000" cy="1871999"/>
          </a:xfrm>
        </p:spPr>
        <p:txBody>
          <a:bodyPr>
            <a:norm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001" y="624999"/>
            <a:ext cx="3119999" cy="638837"/>
          </a:xfrm>
          <a:prstGeom prst="rect">
            <a:avLst/>
          </a:prstGeom>
        </p:spPr>
      </p:pic>
    </p:spTree>
    <p:extLst>
      <p:ext uri="{BB962C8B-B14F-4D97-AF65-F5344CB8AC3E}">
        <p14:creationId xmlns:p14="http://schemas.microsoft.com/office/powerpoint/2010/main" val="346872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scherm met baseline">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8342"/>
            <a:ext cx="7620000" cy="6866342"/>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21" name="Tijdelijke aanduiding voor tekst 20">
            <a:extLst>
              <a:ext uri="{FF2B5EF4-FFF2-40B4-BE49-F238E27FC236}">
                <a16:creationId xmlns:a16="http://schemas.microsoft.com/office/drawing/2014/main" id="{3732CAA9-DA9F-894E-BE79-09AE83D416B5}"/>
              </a:ext>
            </a:extLst>
          </p:cNvPr>
          <p:cNvSpPr>
            <a:spLocks noGrp="1" noChangeAspect="1"/>
          </p:cNvSpPr>
          <p:nvPr>
            <p:ph type="body" sz="quarter" idx="15" hasCustomPrompt="1"/>
          </p:nvPr>
        </p:nvSpPr>
        <p:spPr>
          <a:xfrm>
            <a:off x="5035200" y="5161290"/>
            <a:ext cx="7156800" cy="1382400"/>
          </a:xfrm>
          <a:blipFill>
            <a:blip r:embed="rId2"/>
            <a:stretch>
              <a:fillRect/>
            </a:stretch>
          </a:blipFill>
        </p:spPr>
        <p:txBody>
          <a:bodyPr>
            <a:normAutofit/>
          </a:bodyPr>
          <a:lstStyle>
            <a:lvl1pPr marL="0" indent="0">
              <a:buNone/>
              <a:defRPr sz="800"/>
            </a:lvl1pPr>
          </a:lstStyle>
          <a:p>
            <a:r>
              <a:rPr lang="en-GB" dirty="0"/>
              <a:t>       </a:t>
            </a:r>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7988"/>
            <a:ext cx="8193742" cy="6865988"/>
          </a:xfrm>
          <a:blipFill dpi="0" rotWithShape="1">
            <a:blip r:embed="rId3"/>
            <a:srcRect/>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p:nvPr>
        </p:nvSpPr>
        <p:spPr>
          <a:xfrm>
            <a:off x="615474" y="666708"/>
            <a:ext cx="6268803" cy="1435361"/>
          </a:xfrm>
        </p:spPr>
        <p:txBody>
          <a:bodyPr anchor="t">
            <a:noAutofit/>
          </a:bodyPr>
          <a:lstStyle>
            <a:lvl1pPr algn="l">
              <a:defRPr sz="3600" b="1">
                <a:solidFill>
                  <a:schemeClr val="bg1"/>
                </a:solidFill>
                <a:latin typeface="+mn-lt"/>
              </a:defRPr>
            </a:lvl1pPr>
          </a:lstStyle>
          <a:p>
            <a:r>
              <a:rPr lang="nl-NL"/>
              <a:t>Klik om de stijl te bewerken</a:t>
            </a:r>
            <a:endParaRPr lang="en-GB" dirty="0"/>
          </a:p>
        </p:txBody>
      </p:sp>
      <p:sp>
        <p:nvSpPr>
          <p:cNvPr id="3" name="Ondertitel 2">
            <a:extLst>
              <a:ext uri="{FF2B5EF4-FFF2-40B4-BE49-F238E27FC236}">
                <a16:creationId xmlns:a16="http://schemas.microsoft.com/office/drawing/2014/main" id="{855F344D-93E1-7C42-B2E1-C47F1A3BE182}"/>
              </a:ext>
            </a:extLst>
          </p:cNvPr>
          <p:cNvSpPr>
            <a:spLocks noGrp="1"/>
          </p:cNvSpPr>
          <p:nvPr>
            <p:ph type="subTitle" idx="1" hasCustomPrompt="1"/>
          </p:nvPr>
        </p:nvSpPr>
        <p:spPr>
          <a:xfrm>
            <a:off x="615474" y="2413357"/>
            <a:ext cx="6268803" cy="697705"/>
          </a:xfrm>
        </p:spPr>
        <p:txBody>
          <a:bodyPr>
            <a:noAutofit/>
          </a:bodyPr>
          <a:lstStyle>
            <a:lvl1pPr marL="0" indent="0" algn="l">
              <a:buNone/>
              <a:defRPr sz="2000">
                <a:solidFill>
                  <a:srgbClr val="B2D2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naam (optioneel)</a:t>
            </a:r>
            <a:endParaRPr lang="en-GB" dirty="0"/>
          </a:p>
        </p:txBody>
      </p:sp>
      <p:sp>
        <p:nvSpPr>
          <p:cNvPr id="10" name="Tijdelijke aanduiding voor tekst 9">
            <a:extLst>
              <a:ext uri="{FF2B5EF4-FFF2-40B4-BE49-F238E27FC236}">
                <a16:creationId xmlns:a16="http://schemas.microsoft.com/office/drawing/2014/main" id="{19BBA377-9809-F54D-A108-1CC9B94842FE}"/>
              </a:ext>
            </a:extLst>
          </p:cNvPr>
          <p:cNvSpPr>
            <a:spLocks noGrp="1"/>
          </p:cNvSpPr>
          <p:nvPr>
            <p:ph type="body" sz="quarter" idx="13" hasCustomPrompt="1"/>
          </p:nvPr>
        </p:nvSpPr>
        <p:spPr>
          <a:xfrm>
            <a:off x="615474" y="3429000"/>
            <a:ext cx="4576762" cy="1027113"/>
          </a:xfrm>
        </p:spPr>
        <p:txBody>
          <a:bodyPr>
            <a:noAutofit/>
          </a:bodyPr>
          <a:lstStyle>
            <a:lvl1pPr marL="0" indent="0">
              <a:buNone/>
              <a:defRPr sz="2000">
                <a:solidFill>
                  <a:schemeClr val="accent2"/>
                </a:solidFill>
              </a:defRPr>
            </a:lvl1pPr>
          </a:lstStyle>
          <a:p>
            <a:r>
              <a:rPr lang="nl-NL" dirty="0"/>
              <a:t>Datum</a:t>
            </a:r>
          </a:p>
          <a:p>
            <a:r>
              <a:rPr lang="nl-NL" dirty="0"/>
              <a:t>
</a:t>
            </a:r>
            <a:endParaRPr lang="en-GB" dirty="0"/>
          </a:p>
        </p:txBody>
      </p:sp>
      <p:sp>
        <p:nvSpPr>
          <p:cNvPr id="26" name="Tijdelijke aanduiding voor tekst 22">
            <a:extLst>
              <a:ext uri="{FF2B5EF4-FFF2-40B4-BE49-F238E27FC236}">
                <a16:creationId xmlns:a16="http://schemas.microsoft.com/office/drawing/2014/main" id="{1DAE7926-EA7F-6242-954A-39B55F6597E5}"/>
              </a:ext>
            </a:extLst>
          </p:cNvPr>
          <p:cNvSpPr>
            <a:spLocks noGrp="1" noChangeAspect="1"/>
          </p:cNvSpPr>
          <p:nvPr>
            <p:ph type="body" sz="quarter" idx="16" hasCustomPrompt="1"/>
          </p:nvPr>
        </p:nvSpPr>
        <p:spPr>
          <a:xfrm>
            <a:off x="705119" y="5658454"/>
            <a:ext cx="2196000" cy="850399"/>
          </a:xfrm>
          <a:blipFill>
            <a:blip r:embed="rId4"/>
            <a:stretch>
              <a:fillRect/>
            </a:stretch>
          </a:blipFill>
        </p:spPr>
        <p:txBody>
          <a:bodyPr>
            <a:normAutofit/>
          </a:bodyPr>
          <a:lstStyle>
            <a:lvl1pPr marL="0" indent="0">
              <a:buNone/>
              <a:defRPr sz="800"/>
            </a:lvl1pPr>
          </a:lstStyle>
          <a:p>
            <a:r>
              <a:rPr lang="en-GB" sz="800" dirty="0"/>
              <a:t>           </a:t>
            </a:r>
            <a:endParaRPr lang="en-GB" dirty="0"/>
          </a:p>
        </p:txBody>
      </p:sp>
    </p:spTree>
    <p:extLst>
      <p:ext uri="{BB962C8B-B14F-4D97-AF65-F5344CB8AC3E}">
        <p14:creationId xmlns:p14="http://schemas.microsoft.com/office/powerpoint/2010/main" val="27908489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scherm zonder baseline">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0"/>
            <a:ext cx="7620000" cy="6869113"/>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21" name="Tijdelijke aanduiding voor tekst 20">
            <a:extLst>
              <a:ext uri="{FF2B5EF4-FFF2-40B4-BE49-F238E27FC236}">
                <a16:creationId xmlns:a16="http://schemas.microsoft.com/office/drawing/2014/main" id="{3732CAA9-DA9F-894E-BE79-09AE83D416B5}"/>
              </a:ext>
            </a:extLst>
          </p:cNvPr>
          <p:cNvSpPr>
            <a:spLocks noGrp="1" noChangeAspect="1"/>
          </p:cNvSpPr>
          <p:nvPr>
            <p:ph type="body" sz="quarter" idx="15" hasCustomPrompt="1"/>
          </p:nvPr>
        </p:nvSpPr>
        <p:spPr>
          <a:xfrm>
            <a:off x="5035200" y="5161290"/>
            <a:ext cx="7156800" cy="1382400"/>
          </a:xfrm>
          <a:blipFill>
            <a:blip r:embed="rId2"/>
            <a:stretch>
              <a:fillRect/>
            </a:stretch>
          </a:blipFill>
        </p:spPr>
        <p:txBody>
          <a:bodyPr>
            <a:normAutofit/>
          </a:bodyPr>
          <a:lstStyle>
            <a:lvl1pPr marL="0" indent="0">
              <a:buNone/>
              <a:defRPr sz="800"/>
            </a:lvl1pPr>
          </a:lstStyle>
          <a:p>
            <a:r>
              <a:rPr lang="en-GB" dirty="0"/>
              <a:t>       </a:t>
            </a:r>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0"/>
            <a:ext cx="8193742" cy="6869468"/>
          </a:xfrm>
          <a:blipFill dpi="0" rotWithShape="1">
            <a:blip r:embed="rId3"/>
            <a:srcRect/>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p:nvPr>
        </p:nvSpPr>
        <p:spPr>
          <a:xfrm>
            <a:off x="615474" y="666708"/>
            <a:ext cx="6268803" cy="1435361"/>
          </a:xfrm>
        </p:spPr>
        <p:txBody>
          <a:bodyPr anchor="t">
            <a:noAutofit/>
          </a:bodyPr>
          <a:lstStyle>
            <a:lvl1pPr algn="l">
              <a:defRPr sz="3600" b="1">
                <a:solidFill>
                  <a:schemeClr val="bg1"/>
                </a:solidFill>
                <a:latin typeface="+mn-lt"/>
              </a:defRPr>
            </a:lvl1pPr>
          </a:lstStyle>
          <a:p>
            <a:r>
              <a:rPr lang="nl-NL"/>
              <a:t>Klik om de stijl te bewerken</a:t>
            </a:r>
            <a:endParaRPr lang="en-GB" dirty="0"/>
          </a:p>
        </p:txBody>
      </p:sp>
      <p:sp>
        <p:nvSpPr>
          <p:cNvPr id="3" name="Ondertitel 2">
            <a:extLst>
              <a:ext uri="{FF2B5EF4-FFF2-40B4-BE49-F238E27FC236}">
                <a16:creationId xmlns:a16="http://schemas.microsoft.com/office/drawing/2014/main" id="{855F344D-93E1-7C42-B2E1-C47F1A3BE182}"/>
              </a:ext>
            </a:extLst>
          </p:cNvPr>
          <p:cNvSpPr>
            <a:spLocks noGrp="1"/>
          </p:cNvSpPr>
          <p:nvPr>
            <p:ph type="subTitle" idx="1" hasCustomPrompt="1"/>
          </p:nvPr>
        </p:nvSpPr>
        <p:spPr>
          <a:xfrm>
            <a:off x="615474" y="2413357"/>
            <a:ext cx="6268803" cy="697705"/>
          </a:xfrm>
        </p:spPr>
        <p:txBody>
          <a:bodyPr>
            <a:noAutofit/>
          </a:bodyPr>
          <a:lstStyle>
            <a:lvl1pPr marL="0" indent="0" algn="l">
              <a:buNone/>
              <a:defRPr sz="2000">
                <a:solidFill>
                  <a:srgbClr val="B2D2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naam (optioneel)</a:t>
            </a:r>
            <a:endParaRPr lang="en-GB" dirty="0"/>
          </a:p>
        </p:txBody>
      </p:sp>
      <p:sp>
        <p:nvSpPr>
          <p:cNvPr id="10" name="Tijdelijke aanduiding voor tekst 9">
            <a:extLst>
              <a:ext uri="{FF2B5EF4-FFF2-40B4-BE49-F238E27FC236}">
                <a16:creationId xmlns:a16="http://schemas.microsoft.com/office/drawing/2014/main" id="{19BBA377-9809-F54D-A108-1CC9B94842FE}"/>
              </a:ext>
            </a:extLst>
          </p:cNvPr>
          <p:cNvSpPr>
            <a:spLocks noGrp="1"/>
          </p:cNvSpPr>
          <p:nvPr>
            <p:ph type="body" sz="quarter" idx="13" hasCustomPrompt="1"/>
          </p:nvPr>
        </p:nvSpPr>
        <p:spPr>
          <a:xfrm>
            <a:off x="615473" y="3429001"/>
            <a:ext cx="6268803" cy="527858"/>
          </a:xfrm>
        </p:spPr>
        <p:txBody>
          <a:bodyPr>
            <a:noAutofit/>
          </a:bodyPr>
          <a:lstStyle>
            <a:lvl1pPr marL="0" indent="0">
              <a:buNone/>
              <a:defRPr sz="2000">
                <a:solidFill>
                  <a:schemeClr val="accent2"/>
                </a:solidFill>
              </a:defRPr>
            </a:lvl1pPr>
          </a:lstStyle>
          <a:p>
            <a:r>
              <a:rPr lang="nl-NL" dirty="0"/>
              <a:t>Datum</a:t>
            </a:r>
          </a:p>
          <a:p>
            <a:r>
              <a:rPr lang="nl-NL" dirty="0"/>
              <a:t>
</a:t>
            </a:r>
            <a:endParaRPr lang="en-GB" dirty="0"/>
          </a:p>
        </p:txBody>
      </p:sp>
      <p:sp>
        <p:nvSpPr>
          <p:cNvPr id="14" name="Tijdelijke aanduiding voor tekst 4">
            <a:extLst>
              <a:ext uri="{FF2B5EF4-FFF2-40B4-BE49-F238E27FC236}">
                <a16:creationId xmlns:a16="http://schemas.microsoft.com/office/drawing/2014/main" id="{7BFE2793-A1FB-9A41-853A-EF3C9C5624CF}"/>
              </a:ext>
            </a:extLst>
          </p:cNvPr>
          <p:cNvSpPr>
            <a:spLocks noGrp="1" noChangeAspect="1"/>
          </p:cNvSpPr>
          <p:nvPr>
            <p:ph type="body" sz="quarter" idx="18" hasCustomPrompt="1"/>
          </p:nvPr>
        </p:nvSpPr>
        <p:spPr>
          <a:xfrm>
            <a:off x="705119" y="5669142"/>
            <a:ext cx="2203559" cy="722376"/>
          </a:xfrm>
          <a:blipFill>
            <a:blip r:embed="rId4"/>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74542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0"/>
            <a:ext cx="7620000" cy="6869113"/>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dirty="0"/>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0"/>
            <a:ext cx="8193742" cy="6869468"/>
          </a:xfrm>
          <a:blipFill dpi="0" rotWithShape="1">
            <a:blip r:embed="rId2">
              <a:extLst>
                <a:ext uri="{BEBA8EAE-BF5A-486C-A8C5-ECC9F3942E4B}">
                  <a14:imgProps xmlns:a14="http://schemas.microsoft.com/office/drawing/2010/main">
                    <a14:imgLayer>
                      <a14:imgEffect>
                        <a14:brightnessContrast bright="100000"/>
                      </a14:imgEffect>
                    </a14:imgLayer>
                  </a14:imgProps>
                </a:ext>
              </a:extLst>
            </a:blip>
            <a:srcRect/>
            <a:stretch>
              <a:fillRect/>
            </a:stretch>
          </a:blipFill>
        </p:spPr>
        <p:txBody>
          <a:bodyPr>
            <a:normAutofit/>
          </a:bodyPr>
          <a:lstStyle>
            <a:lvl1pPr marL="0" indent="0">
              <a:buNone/>
              <a:defRPr sz="800">
                <a:solidFill>
                  <a:schemeClr val="accent2"/>
                </a:solidFill>
              </a:defRPr>
            </a:lvl1pPr>
          </a:lstStyle>
          <a:p>
            <a:r>
              <a:rPr lang="en-GB" dirty="0"/>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hasCustomPrompt="1"/>
          </p:nvPr>
        </p:nvSpPr>
        <p:spPr>
          <a:xfrm>
            <a:off x="630652" y="650104"/>
            <a:ext cx="6268803" cy="713183"/>
          </a:xfrm>
        </p:spPr>
        <p:txBody>
          <a:bodyPr anchor="t">
            <a:noAutofit/>
          </a:bodyPr>
          <a:lstStyle>
            <a:lvl1pPr algn="l">
              <a:defRPr sz="4000" b="1">
                <a:solidFill>
                  <a:schemeClr val="accent2"/>
                </a:solidFill>
                <a:latin typeface="+mn-lt"/>
              </a:defRPr>
            </a:lvl1pPr>
          </a:lstStyle>
          <a:p>
            <a:r>
              <a:rPr lang="nl-NL" dirty="0"/>
              <a:t>Inhoud</a:t>
            </a:r>
            <a:endParaRPr lang="en-GB" dirty="0"/>
          </a:p>
        </p:txBody>
      </p:sp>
      <p:sp>
        <p:nvSpPr>
          <p:cNvPr id="11" name="Tijdelijke aanduiding voor tekst 4">
            <a:extLst>
              <a:ext uri="{FF2B5EF4-FFF2-40B4-BE49-F238E27FC236}">
                <a16:creationId xmlns:a16="http://schemas.microsoft.com/office/drawing/2014/main" id="{FE21983F-CAEF-9747-927F-96EBA315E420}"/>
              </a:ext>
            </a:extLst>
          </p:cNvPr>
          <p:cNvSpPr>
            <a:spLocks noGrp="1" noChangeAspect="1"/>
          </p:cNvSpPr>
          <p:nvPr>
            <p:ph type="body" sz="quarter" idx="19" hasCustomPrompt="1"/>
          </p:nvPr>
        </p:nvSpPr>
        <p:spPr>
          <a:xfrm>
            <a:off x="705118" y="6235054"/>
            <a:ext cx="1155600" cy="378832"/>
          </a:xfrm>
          <a:blipFill>
            <a:blip r:embed="rId3"/>
            <a:stretch>
              <a:fillRect/>
            </a:stretch>
          </a:blipFill>
        </p:spPr>
        <p:txBody>
          <a:bodyPr/>
          <a:lstStyle>
            <a:lvl1pPr marL="0" indent="0">
              <a:buNone/>
              <a:defRPr/>
            </a:lvl1pPr>
          </a:lstStyle>
          <a:p>
            <a:r>
              <a:rPr lang="en-GB" dirty="0"/>
              <a:t>    </a:t>
            </a:r>
          </a:p>
        </p:txBody>
      </p:sp>
      <p:sp>
        <p:nvSpPr>
          <p:cNvPr id="7" name="Tijdelijke aanduiding voor tekst 6">
            <a:extLst>
              <a:ext uri="{FF2B5EF4-FFF2-40B4-BE49-F238E27FC236}">
                <a16:creationId xmlns:a16="http://schemas.microsoft.com/office/drawing/2014/main" id="{7C2D115D-BC8E-AA42-97DB-F587B6416E71}"/>
              </a:ext>
            </a:extLst>
          </p:cNvPr>
          <p:cNvSpPr>
            <a:spLocks noGrp="1"/>
          </p:cNvSpPr>
          <p:nvPr>
            <p:ph type="body" sz="quarter" idx="20" hasCustomPrompt="1"/>
          </p:nvPr>
        </p:nvSpPr>
        <p:spPr>
          <a:xfrm>
            <a:off x="655243" y="1800269"/>
            <a:ext cx="5762182" cy="2671977"/>
          </a:xfrm>
        </p:spPr>
        <p:txBody>
          <a:bodyPr>
            <a:noAutofit/>
          </a:bodyPr>
          <a:lstStyle>
            <a:lvl1pPr marL="0" indent="0">
              <a:lnSpc>
                <a:spcPct val="100000"/>
              </a:lnSpc>
              <a:spcBef>
                <a:spcPts val="0"/>
              </a:spcBef>
              <a:spcAft>
                <a:spcPts val="300"/>
              </a:spcAft>
              <a:buNone/>
              <a:tabLst>
                <a:tab pos="428625" algn="l"/>
              </a:tabLst>
              <a:defRPr sz="2000">
                <a:solidFill>
                  <a:schemeClr val="accent1"/>
                </a:solidFill>
              </a:defRPr>
            </a:lvl1pPr>
          </a:lstStyle>
          <a:p>
            <a:r>
              <a:rPr lang="nl-NL" dirty="0"/>
              <a:t>#1	Hoofdstuktitel</a:t>
            </a:r>
          </a:p>
          <a:p>
            <a:r>
              <a:rPr lang="nl-NL" dirty="0"/>
              <a:t>#2	Hoofdstuktitel</a:t>
            </a:r>
          </a:p>
          <a:p>
            <a:r>
              <a:rPr lang="nl-NL" dirty="0"/>
              <a:t>#3	Hoofdstuktitel</a:t>
            </a:r>
          </a:p>
          <a:p>
            <a:r>
              <a:rPr lang="nl-NL" dirty="0"/>
              <a:t>#4	Hoofdstuktitel</a:t>
            </a:r>
            <a:endParaRPr lang="en-GB" dirty="0"/>
          </a:p>
        </p:txBody>
      </p:sp>
    </p:spTree>
    <p:extLst>
      <p:ext uri="{BB962C8B-B14F-4D97-AF65-F5344CB8AC3E}">
        <p14:creationId xmlns:p14="http://schemas.microsoft.com/office/powerpoint/2010/main" val="30271335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ofdstukscherm - groen">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dirty="0"/>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1"/>
                </a:solidFill>
                <a:latin typeface="+mn-lt"/>
              </a:defRPr>
            </a:lvl1pPr>
          </a:lstStyle>
          <a:p>
            <a:r>
              <a:rPr lang="nl-NL" dirty="0"/>
              <a:t># 1 Hoofdstuktitel</a:t>
            </a:r>
            <a:br>
              <a:rPr lang="nl-NL" dirty="0"/>
            </a:br>
            <a:endParaRPr lang="en-GB" dirty="0"/>
          </a:p>
        </p:txBody>
      </p:sp>
      <p:sp>
        <p:nvSpPr>
          <p:cNvPr id="6" name="Tijdelijke aanduiding voor tekst 4">
            <a:extLst>
              <a:ext uri="{FF2B5EF4-FFF2-40B4-BE49-F238E27FC236}">
                <a16:creationId xmlns:a16="http://schemas.microsoft.com/office/drawing/2014/main" id="{E3009A38-6C62-4FD3-A410-9865B56B4CCC}"/>
              </a:ext>
            </a:extLst>
          </p:cNvPr>
          <p:cNvSpPr>
            <a:spLocks noGrp="1" noChangeAspect="1"/>
          </p:cNvSpPr>
          <p:nvPr>
            <p:ph type="body" sz="quarter" idx="19" hasCustomPrompt="1"/>
          </p:nvPr>
        </p:nvSpPr>
        <p:spPr>
          <a:xfrm>
            <a:off x="705118" y="6235054"/>
            <a:ext cx="1155600" cy="378832"/>
          </a:xfrm>
          <a:blipFill>
            <a:blip r:embed="rId3">
              <a:extLst>
                <a:ext uri="{BEBA8EAE-BF5A-486C-A8C5-ECC9F3942E4B}">
                  <a14:imgProps xmlns:a14="http://schemas.microsoft.com/office/drawing/2010/main">
                    <a14:imgLayer r:embed="rId4">
                      <a14:imgEffect>
                        <a14:brightnessContrast bright="100000" contrast="1000"/>
                      </a14:imgEffect>
                    </a14:imgLayer>
                  </a14:imgProps>
                </a:ext>
              </a:extLst>
            </a:blip>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931141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ofdstukscherm met hoofdstukonderdelen - groen">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dirty="0"/>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1"/>
                </a:solidFill>
                <a:latin typeface="+mn-lt"/>
              </a:defRPr>
            </a:lvl1pPr>
          </a:lstStyle>
          <a:p>
            <a:r>
              <a:rPr lang="nl-NL" dirty="0"/>
              <a:t># 1 Hoofdstuktitel</a:t>
            </a:r>
            <a:br>
              <a:rPr lang="nl-NL" dirty="0"/>
            </a:br>
            <a:endParaRPr lang="en-GB" dirty="0"/>
          </a:p>
        </p:txBody>
      </p:sp>
      <p:sp>
        <p:nvSpPr>
          <p:cNvPr id="12" name="Tijdelijke aanduiding voor tekst 4">
            <a:extLst>
              <a:ext uri="{FF2B5EF4-FFF2-40B4-BE49-F238E27FC236}">
                <a16:creationId xmlns:a16="http://schemas.microsoft.com/office/drawing/2014/main" id="{C8BD1D58-A58E-F741-90CA-57DE8A0A76B8}"/>
              </a:ext>
            </a:extLst>
          </p:cNvPr>
          <p:cNvSpPr>
            <a:spLocks noGrp="1" noChangeAspect="1"/>
          </p:cNvSpPr>
          <p:nvPr>
            <p:ph type="body" sz="quarter" idx="19" hasCustomPrompt="1"/>
          </p:nvPr>
        </p:nvSpPr>
        <p:spPr>
          <a:xfrm>
            <a:off x="705118" y="6235054"/>
            <a:ext cx="1155600" cy="378832"/>
          </a:xfrm>
          <a:blipFill>
            <a:blip r:embed="rId3">
              <a:extLst>
                <a:ext uri="{BEBA8EAE-BF5A-486C-A8C5-ECC9F3942E4B}">
                  <a14:imgProps xmlns:a14="http://schemas.microsoft.com/office/drawing/2010/main">
                    <a14:imgLayer r:embed="rId4">
                      <a14:imgEffect>
                        <a14:brightnessContrast bright="100000" contrast="1000"/>
                      </a14:imgEffect>
                    </a14:imgLayer>
                  </a14:imgProps>
                </a:ext>
              </a:extLst>
            </a:blip>
            <a:stretch>
              <a:fillRect/>
            </a:stretch>
          </a:blipFill>
        </p:spPr>
        <p:txBody>
          <a:bodyPr/>
          <a:lstStyle>
            <a:lvl1pPr marL="0" indent="0">
              <a:buNone/>
              <a:defRPr/>
            </a:lvl1pPr>
          </a:lstStyle>
          <a:p>
            <a:r>
              <a:rPr lang="en-GB" dirty="0"/>
              <a:t>    </a:t>
            </a:r>
          </a:p>
        </p:txBody>
      </p:sp>
      <p:sp>
        <p:nvSpPr>
          <p:cNvPr id="16" name="Tijdelijke aanduiding voor tekst 15">
            <a:extLst>
              <a:ext uri="{FF2B5EF4-FFF2-40B4-BE49-F238E27FC236}">
                <a16:creationId xmlns:a16="http://schemas.microsoft.com/office/drawing/2014/main" id="{51887647-F35D-7948-9E6B-804459F27C8A}"/>
              </a:ext>
            </a:extLst>
          </p:cNvPr>
          <p:cNvSpPr>
            <a:spLocks noGrp="1"/>
          </p:cNvSpPr>
          <p:nvPr>
            <p:ph type="body" sz="quarter" idx="20" hasCustomPrompt="1"/>
          </p:nvPr>
        </p:nvSpPr>
        <p:spPr>
          <a:xfrm>
            <a:off x="621993" y="2738022"/>
            <a:ext cx="5745556" cy="2370288"/>
          </a:xfrm>
        </p:spPr>
        <p:txBody>
          <a:bodyPr>
            <a:noAutofit/>
          </a:bodyPr>
          <a:lstStyle>
            <a:lvl1pPr>
              <a:spcBef>
                <a:spcPts val="200"/>
              </a:spcBef>
              <a:spcAft>
                <a:spcPts val="200"/>
              </a:spcAft>
              <a:defRPr sz="2100">
                <a:solidFill>
                  <a:schemeClr val="bg1"/>
                </a:solidFill>
              </a:defRPr>
            </a:lvl1pPr>
          </a:lstStyle>
          <a:p>
            <a:r>
              <a:rPr lang="nl-NL" dirty="0"/>
              <a:t>Hoofdstukonderdeel</a:t>
            </a:r>
            <a:endParaRPr lang="en-GB" dirty="0"/>
          </a:p>
        </p:txBody>
      </p:sp>
    </p:spTree>
    <p:extLst>
      <p:ext uri="{BB962C8B-B14F-4D97-AF65-F5344CB8AC3E}">
        <p14:creationId xmlns:p14="http://schemas.microsoft.com/office/powerpoint/2010/main" val="3130042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ofdstukscherm - blauw">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dirty="0"/>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2"/>
                </a:solidFill>
                <a:latin typeface="+mn-lt"/>
              </a:defRPr>
            </a:lvl1pPr>
          </a:lstStyle>
          <a:p>
            <a:r>
              <a:rPr lang="nl-NL" dirty="0"/>
              <a:t># 1 Hoofdstuktitel</a:t>
            </a:r>
            <a:br>
              <a:rPr lang="nl-NL" dirty="0"/>
            </a:br>
            <a:endParaRPr lang="en-GB" dirty="0"/>
          </a:p>
        </p:txBody>
      </p:sp>
      <p:sp>
        <p:nvSpPr>
          <p:cNvPr id="12" name="Tijdelijke aanduiding voor tekst 4">
            <a:extLst>
              <a:ext uri="{FF2B5EF4-FFF2-40B4-BE49-F238E27FC236}">
                <a16:creationId xmlns:a16="http://schemas.microsoft.com/office/drawing/2014/main" id="{C8BD1D58-A58E-F741-90CA-57DE8A0A76B8}"/>
              </a:ext>
            </a:extLst>
          </p:cNvPr>
          <p:cNvSpPr>
            <a:spLocks noGrp="1" noChangeAspect="1"/>
          </p:cNvSpPr>
          <p:nvPr>
            <p:ph type="body" sz="quarter" idx="19" hasCustomPrompt="1"/>
          </p:nvPr>
        </p:nvSpPr>
        <p:spPr>
          <a:xfrm>
            <a:off x="705118" y="6235054"/>
            <a:ext cx="1155600" cy="378832"/>
          </a:xfrm>
          <a:blipFill>
            <a:blip r:embed="rId3"/>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14527867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scherm - groen">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1"/>
                </a:solidFill>
                <a:latin typeface="+mn-lt"/>
              </a:defRPr>
            </a:lvl1pPr>
          </a:lstStyle>
          <a:p>
            <a:r>
              <a:rPr lang="nl-NL"/>
              <a:t># 1 Hoofdstuktitel</a:t>
            </a:r>
            <a:br>
              <a:rPr lang="nl-NL"/>
            </a:br>
            <a:endParaRPr lang="en-GB"/>
          </a:p>
        </p:txBody>
      </p:sp>
      <p:sp>
        <p:nvSpPr>
          <p:cNvPr id="6" name="Tijdelijke aanduiding voor tekst 4">
            <a:extLst>
              <a:ext uri="{FF2B5EF4-FFF2-40B4-BE49-F238E27FC236}">
                <a16:creationId xmlns:a16="http://schemas.microsoft.com/office/drawing/2014/main" id="{E3009A38-6C62-4FD3-A410-9865B56B4CCC}"/>
              </a:ext>
            </a:extLst>
          </p:cNvPr>
          <p:cNvSpPr>
            <a:spLocks noGrp="1" noChangeAspect="1"/>
          </p:cNvSpPr>
          <p:nvPr>
            <p:ph type="body" sz="quarter" idx="19" hasCustomPrompt="1"/>
          </p:nvPr>
        </p:nvSpPr>
        <p:spPr>
          <a:xfrm>
            <a:off x="705118" y="6235054"/>
            <a:ext cx="1155600" cy="378832"/>
          </a:xfrm>
          <a:blipFill>
            <a:blip r:embed="rId3" cstate="email">
              <a:extLst>
                <a:ext uri="{BEBA8EAE-BF5A-486C-A8C5-ECC9F3942E4B}">
                  <a14:imgProps xmlns:a14="http://schemas.microsoft.com/office/drawing/2010/main">
                    <a14:imgLayer r:embed="rId4">
                      <a14:imgEffect>
                        <a14:brightnessContrast bright="100000" contrast="1000"/>
                      </a14:imgEffect>
                    </a14:imgLayer>
                  </a14:imgProps>
                </a:ex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33278466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ofdstukscherm met hoofdstukonderdelen - blauw">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dirty="0"/>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2"/>
                </a:solidFill>
                <a:latin typeface="+mn-lt"/>
              </a:defRPr>
            </a:lvl1pPr>
          </a:lstStyle>
          <a:p>
            <a:r>
              <a:rPr lang="nl-NL" dirty="0"/>
              <a:t># 1 Hoofdstuktitel</a:t>
            </a:r>
            <a:br>
              <a:rPr lang="nl-NL" dirty="0"/>
            </a:br>
            <a:endParaRPr lang="en-GB" dirty="0"/>
          </a:p>
        </p:txBody>
      </p:sp>
      <p:sp>
        <p:nvSpPr>
          <p:cNvPr id="12" name="Tijdelijke aanduiding voor tekst 4">
            <a:extLst>
              <a:ext uri="{FF2B5EF4-FFF2-40B4-BE49-F238E27FC236}">
                <a16:creationId xmlns:a16="http://schemas.microsoft.com/office/drawing/2014/main" id="{C8BD1D58-A58E-F741-90CA-57DE8A0A76B8}"/>
              </a:ext>
            </a:extLst>
          </p:cNvPr>
          <p:cNvSpPr>
            <a:spLocks noGrp="1" noChangeAspect="1"/>
          </p:cNvSpPr>
          <p:nvPr>
            <p:ph type="body" sz="quarter" idx="19" hasCustomPrompt="1"/>
          </p:nvPr>
        </p:nvSpPr>
        <p:spPr>
          <a:xfrm>
            <a:off x="705118" y="6235054"/>
            <a:ext cx="1155600" cy="378832"/>
          </a:xfrm>
          <a:blipFill>
            <a:blip r:embed="rId3"/>
            <a:stretch>
              <a:fillRect/>
            </a:stretch>
          </a:blipFill>
        </p:spPr>
        <p:txBody>
          <a:bodyPr/>
          <a:lstStyle>
            <a:lvl1pPr marL="0" indent="0">
              <a:buNone/>
              <a:defRPr/>
            </a:lvl1pPr>
          </a:lstStyle>
          <a:p>
            <a:r>
              <a:rPr lang="en-GB" dirty="0"/>
              <a:t>    </a:t>
            </a:r>
          </a:p>
        </p:txBody>
      </p:sp>
      <p:sp>
        <p:nvSpPr>
          <p:cNvPr id="16" name="Tijdelijke aanduiding voor tekst 15">
            <a:extLst>
              <a:ext uri="{FF2B5EF4-FFF2-40B4-BE49-F238E27FC236}">
                <a16:creationId xmlns:a16="http://schemas.microsoft.com/office/drawing/2014/main" id="{51887647-F35D-7948-9E6B-804459F27C8A}"/>
              </a:ext>
            </a:extLst>
          </p:cNvPr>
          <p:cNvSpPr>
            <a:spLocks noGrp="1"/>
          </p:cNvSpPr>
          <p:nvPr>
            <p:ph type="body" sz="quarter" idx="20" hasCustomPrompt="1"/>
          </p:nvPr>
        </p:nvSpPr>
        <p:spPr>
          <a:xfrm>
            <a:off x="621993" y="2738022"/>
            <a:ext cx="5745556" cy="2370288"/>
          </a:xfrm>
        </p:spPr>
        <p:txBody>
          <a:bodyPr>
            <a:noAutofit/>
          </a:bodyPr>
          <a:lstStyle>
            <a:lvl1pPr>
              <a:spcBef>
                <a:spcPts val="200"/>
              </a:spcBef>
              <a:spcAft>
                <a:spcPts val="200"/>
              </a:spcAft>
              <a:defRPr sz="2100">
                <a:solidFill>
                  <a:schemeClr val="bg1"/>
                </a:solidFill>
              </a:defRPr>
            </a:lvl1pPr>
          </a:lstStyle>
          <a:p>
            <a:r>
              <a:rPr lang="nl-NL" dirty="0"/>
              <a:t>Hoofdstukonderdeel</a:t>
            </a:r>
            <a:endParaRPr lang="en-GB" dirty="0"/>
          </a:p>
        </p:txBody>
      </p:sp>
    </p:spTree>
    <p:extLst>
      <p:ext uri="{BB962C8B-B14F-4D97-AF65-F5344CB8AC3E}">
        <p14:creationId xmlns:p14="http://schemas.microsoft.com/office/powerpoint/2010/main" val="20084411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ofdstukscherm - wit">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dirty="0"/>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11113"/>
            <a:ext cx="9499387" cy="6858000"/>
          </a:xfrm>
          <a:blipFill>
            <a:blip r:embed="rId2">
              <a:extLst>
                <a:ext uri="{BEBA8EAE-BF5A-486C-A8C5-ECC9F3942E4B}">
                  <a14:imgProps xmlns:a14="http://schemas.microsoft.com/office/drawing/2010/main">
                    <a14:imgLayer>
                      <a14:imgEffect>
                        <a14:brightnessContrast bright="100000"/>
                      </a14:imgEffect>
                    </a14:imgLayer>
                  </a14:imgProps>
                </a:ext>
              </a:extLst>
            </a:blip>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1"/>
                </a:solidFill>
                <a:latin typeface="+mn-lt"/>
              </a:defRPr>
            </a:lvl1pPr>
          </a:lstStyle>
          <a:p>
            <a:r>
              <a:rPr lang="nl-NL" dirty="0"/>
              <a:t># 1 Hoofdstuktitel</a:t>
            </a:r>
            <a:br>
              <a:rPr lang="nl-NL" dirty="0"/>
            </a:br>
            <a:endParaRPr lang="en-GB" dirty="0"/>
          </a:p>
        </p:txBody>
      </p:sp>
      <p:sp>
        <p:nvSpPr>
          <p:cNvPr id="6" name="Tijdelijke aanduiding voor tekst 4">
            <a:extLst>
              <a:ext uri="{FF2B5EF4-FFF2-40B4-BE49-F238E27FC236}">
                <a16:creationId xmlns:a16="http://schemas.microsoft.com/office/drawing/2014/main" id="{347519C6-65A0-4675-B7C4-940D94F0FA57}"/>
              </a:ext>
            </a:extLst>
          </p:cNvPr>
          <p:cNvSpPr>
            <a:spLocks noGrp="1" noChangeAspect="1"/>
          </p:cNvSpPr>
          <p:nvPr>
            <p:ph type="body" sz="quarter" idx="19" hasCustomPrompt="1"/>
          </p:nvPr>
        </p:nvSpPr>
        <p:spPr>
          <a:xfrm>
            <a:off x="705118" y="6235054"/>
            <a:ext cx="1155600" cy="378832"/>
          </a:xfrm>
          <a:blipFill>
            <a:blip r:embed="rId3"/>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20074432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oofdstukscherm met hoofdstukonderdelen - wit">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dirty="0"/>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a:extLst>
                <a:ext uri="{BEBA8EAE-BF5A-486C-A8C5-ECC9F3942E4B}">
                  <a14:imgProps xmlns:a14="http://schemas.microsoft.com/office/drawing/2010/main">
                    <a14:imgLayer>
                      <a14:imgEffect>
                        <a14:brightnessContrast bright="100000"/>
                      </a14:imgEffect>
                    </a14:imgLayer>
                  </a14:imgProps>
                </a:ext>
              </a:extLst>
            </a:blip>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1"/>
                </a:solidFill>
                <a:latin typeface="+mn-lt"/>
              </a:defRPr>
            </a:lvl1pPr>
          </a:lstStyle>
          <a:p>
            <a:r>
              <a:rPr lang="nl-NL" dirty="0"/>
              <a:t># 1 Hoofdstuktitel</a:t>
            </a:r>
            <a:br>
              <a:rPr lang="nl-NL" dirty="0"/>
            </a:br>
            <a:endParaRPr lang="en-GB" dirty="0"/>
          </a:p>
        </p:txBody>
      </p:sp>
      <p:sp>
        <p:nvSpPr>
          <p:cNvPr id="12" name="Tijdelijke aanduiding voor tekst 4">
            <a:extLst>
              <a:ext uri="{FF2B5EF4-FFF2-40B4-BE49-F238E27FC236}">
                <a16:creationId xmlns:a16="http://schemas.microsoft.com/office/drawing/2014/main" id="{C8BD1D58-A58E-F741-90CA-57DE8A0A76B8}"/>
              </a:ext>
            </a:extLst>
          </p:cNvPr>
          <p:cNvSpPr>
            <a:spLocks noGrp="1" noChangeAspect="1"/>
          </p:cNvSpPr>
          <p:nvPr>
            <p:ph type="body" sz="quarter" idx="19" hasCustomPrompt="1"/>
          </p:nvPr>
        </p:nvSpPr>
        <p:spPr>
          <a:xfrm>
            <a:off x="705118" y="6235054"/>
            <a:ext cx="1155600" cy="378832"/>
          </a:xfrm>
          <a:blipFill>
            <a:blip r:embed="rId3"/>
            <a:stretch>
              <a:fillRect/>
            </a:stretch>
          </a:blipFill>
        </p:spPr>
        <p:txBody>
          <a:bodyPr/>
          <a:lstStyle>
            <a:lvl1pPr marL="0" indent="0">
              <a:buNone/>
              <a:defRPr/>
            </a:lvl1pPr>
          </a:lstStyle>
          <a:p>
            <a:r>
              <a:rPr lang="en-GB" dirty="0"/>
              <a:t>    </a:t>
            </a:r>
          </a:p>
        </p:txBody>
      </p:sp>
      <p:sp>
        <p:nvSpPr>
          <p:cNvPr id="16" name="Tijdelijke aanduiding voor tekst 15">
            <a:extLst>
              <a:ext uri="{FF2B5EF4-FFF2-40B4-BE49-F238E27FC236}">
                <a16:creationId xmlns:a16="http://schemas.microsoft.com/office/drawing/2014/main" id="{51887647-F35D-7948-9E6B-804459F27C8A}"/>
              </a:ext>
            </a:extLst>
          </p:cNvPr>
          <p:cNvSpPr>
            <a:spLocks noGrp="1"/>
          </p:cNvSpPr>
          <p:nvPr>
            <p:ph type="body" sz="quarter" idx="20" hasCustomPrompt="1"/>
          </p:nvPr>
        </p:nvSpPr>
        <p:spPr>
          <a:xfrm>
            <a:off x="621993" y="2738022"/>
            <a:ext cx="5745556" cy="2370288"/>
          </a:xfrm>
        </p:spPr>
        <p:txBody>
          <a:bodyPr>
            <a:noAutofit/>
          </a:bodyPr>
          <a:lstStyle>
            <a:lvl1pPr>
              <a:spcBef>
                <a:spcPts val="200"/>
              </a:spcBef>
              <a:spcAft>
                <a:spcPts val="200"/>
              </a:spcAft>
              <a:defRPr sz="2100">
                <a:solidFill>
                  <a:schemeClr val="accent1"/>
                </a:solidFill>
              </a:defRPr>
            </a:lvl1pPr>
          </a:lstStyle>
          <a:p>
            <a:r>
              <a:rPr lang="nl-NL" dirty="0"/>
              <a:t>Hoofdstukonderdeel</a:t>
            </a:r>
            <a:endParaRPr lang="en-GB" dirty="0"/>
          </a:p>
        </p:txBody>
      </p:sp>
    </p:spTree>
    <p:extLst>
      <p:ext uri="{BB962C8B-B14F-4D97-AF65-F5344CB8AC3E}">
        <p14:creationId xmlns:p14="http://schemas.microsoft.com/office/powerpoint/2010/main" val="41752328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2" y="274770"/>
            <a:ext cx="10289078" cy="1325563"/>
          </a:xfrm>
        </p:spPr>
        <p:txBody>
          <a:bodyPr anchor="ctr">
            <a:noAutofit/>
          </a:bodyPr>
          <a:lstStyle>
            <a:lvl1pPr>
              <a:defRPr>
                <a:solidFill>
                  <a:schemeClr val="accent1"/>
                </a:solidFill>
                <a:latin typeface="+mn-lt"/>
              </a:defRPr>
            </a:lvl1pPr>
          </a:lstStyle>
          <a:p>
            <a:r>
              <a:rPr lang="nl-NL"/>
              <a:t>Klik om de stijl te bewerken</a:t>
            </a:r>
            <a:endParaRPr lang="en-GB" dirty="0"/>
          </a:p>
        </p:txBody>
      </p:sp>
      <p:sp>
        <p:nvSpPr>
          <p:cNvPr id="3" name="Tijdelijke aanduiding voor inhoud 2">
            <a:extLst>
              <a:ext uri="{FF2B5EF4-FFF2-40B4-BE49-F238E27FC236}">
                <a16:creationId xmlns:a16="http://schemas.microsoft.com/office/drawing/2014/main" id="{85F88717-53D7-6B45-A050-CBB11BEC689E}"/>
              </a:ext>
            </a:extLst>
          </p:cNvPr>
          <p:cNvSpPr>
            <a:spLocks noGrp="1"/>
          </p:cNvSpPr>
          <p:nvPr>
            <p:ph idx="1"/>
          </p:nvPr>
        </p:nvSpPr>
        <p:spPr>
          <a:xfrm>
            <a:off x="721822" y="1865444"/>
            <a:ext cx="10289078"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dirty="0"/>
              <a:t>Tekststijl van het model bewerken</a:t>
            </a:r>
          </a:p>
          <a:p>
            <a:pPr lvl="1"/>
            <a:r>
              <a:rPr lang="nl-NL" dirty="0"/>
              <a:t>Tweede niveau</a:t>
            </a:r>
          </a:p>
          <a:p>
            <a:pPr lvl="2"/>
            <a:r>
              <a:rPr lang="nl-NL" dirty="0"/>
              <a:t>Derde niveau</a:t>
            </a:r>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Juli 2018</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Voettekst</a:t>
            </a:r>
            <a:endParaRPr lang="en-GB" dirty="0"/>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a:stretch>
            <a:fillRect/>
          </a:stretch>
        </p:blipFill>
        <p:spPr>
          <a:xfrm>
            <a:off x="707210" y="6239777"/>
            <a:ext cx="1155600" cy="380385"/>
          </a:xfrm>
          <a:prstGeom prst="rect">
            <a:avLst/>
          </a:prstGeom>
        </p:spPr>
      </p:pic>
    </p:spTree>
    <p:extLst>
      <p:ext uri="{BB962C8B-B14F-4D97-AF65-F5344CB8AC3E}">
        <p14:creationId xmlns:p14="http://schemas.microsoft.com/office/powerpoint/2010/main" val="39901302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2" y="274770"/>
            <a:ext cx="10337093" cy="1325563"/>
          </a:xfrm>
        </p:spPr>
        <p:txBody>
          <a:bodyPr anchor="ctr">
            <a:noAutofit/>
          </a:bodyPr>
          <a:lstStyle>
            <a:lvl1pPr>
              <a:defRPr>
                <a:solidFill>
                  <a:schemeClr val="accent1"/>
                </a:solidFill>
                <a:latin typeface="+mn-lt"/>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Juli 2018</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Voettekst</a:t>
            </a:r>
            <a:endParaRPr lang="en-GB" dirty="0"/>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a:stretch>
            <a:fillRect/>
          </a:stretch>
        </p:blipFill>
        <p:spPr>
          <a:xfrm>
            <a:off x="707210" y="6239777"/>
            <a:ext cx="1155600" cy="380385"/>
          </a:xfrm>
          <a:prstGeom prst="rect">
            <a:avLst/>
          </a:prstGeom>
        </p:spPr>
      </p:pic>
      <p:sp>
        <p:nvSpPr>
          <p:cNvPr id="13" name="Tijdelijke aanduiding voor inhoud 2">
            <a:extLst>
              <a:ext uri="{FF2B5EF4-FFF2-40B4-BE49-F238E27FC236}">
                <a16:creationId xmlns:a16="http://schemas.microsoft.com/office/drawing/2014/main" id="{9FC76EB9-1346-0F4C-953D-76AEE05DDB51}"/>
              </a:ext>
            </a:extLst>
          </p:cNvPr>
          <p:cNvSpPr>
            <a:spLocks noGrp="1"/>
          </p:cNvSpPr>
          <p:nvPr>
            <p:ph idx="13"/>
          </p:nvPr>
        </p:nvSpPr>
        <p:spPr>
          <a:xfrm>
            <a:off x="721823" y="1865444"/>
            <a:ext cx="4970766"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dirty="0"/>
              <a:t>Tekststijl van het model bewerken</a:t>
            </a:r>
          </a:p>
          <a:p>
            <a:pPr lvl="1"/>
            <a:r>
              <a:rPr lang="nl-NL" dirty="0"/>
              <a:t>Tweede niveau</a:t>
            </a:r>
          </a:p>
          <a:p>
            <a:pPr lvl="2"/>
            <a:r>
              <a:rPr lang="nl-NL" dirty="0"/>
              <a:t>Derde niveau</a:t>
            </a:r>
          </a:p>
        </p:txBody>
      </p:sp>
      <p:sp>
        <p:nvSpPr>
          <p:cNvPr id="14" name="Tijdelijke aanduiding voor inhoud 2">
            <a:extLst>
              <a:ext uri="{FF2B5EF4-FFF2-40B4-BE49-F238E27FC236}">
                <a16:creationId xmlns:a16="http://schemas.microsoft.com/office/drawing/2014/main" id="{6C583E81-4779-BA43-A674-C6B9A24BE8A5}"/>
              </a:ext>
            </a:extLst>
          </p:cNvPr>
          <p:cNvSpPr>
            <a:spLocks noGrp="1"/>
          </p:cNvSpPr>
          <p:nvPr>
            <p:ph idx="14"/>
          </p:nvPr>
        </p:nvSpPr>
        <p:spPr>
          <a:xfrm>
            <a:off x="6076486" y="1865444"/>
            <a:ext cx="4970766"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10483925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tekst en 1 foto">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DA6209EC-84DC-974D-989F-C406FE41ADC5}"/>
              </a:ext>
            </a:extLst>
          </p:cNvPr>
          <p:cNvSpPr>
            <a:spLocks noGrp="1"/>
          </p:cNvSpPr>
          <p:nvPr>
            <p:ph type="pic" sz="quarter" idx="13"/>
          </p:nvPr>
        </p:nvSpPr>
        <p:spPr>
          <a:xfrm>
            <a:off x="7495309" y="0"/>
            <a:ext cx="4696691" cy="6858000"/>
          </a:xfrm>
          <a:solidFill>
            <a:schemeClr val="bg1">
              <a:lumMod val="95000"/>
            </a:schemeClr>
          </a:solidFill>
        </p:spPr>
        <p:txBody>
          <a:bodyPr tIns="432000">
            <a:normAutofit/>
          </a:bodyPr>
          <a:lstStyle>
            <a:lvl1pPr algn="ctr">
              <a:defRPr sz="1800"/>
            </a:lvl1pPr>
          </a:lstStyle>
          <a:p>
            <a:r>
              <a:rPr lang="nl-NL"/>
              <a:t>Klik op het pictogram als u een afbeelding wilt toevoegen</a:t>
            </a:r>
            <a:endParaRPr lang="en-GB"/>
          </a:p>
        </p:txBody>
      </p:sp>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3" y="274770"/>
            <a:ext cx="6454832" cy="1325563"/>
          </a:xfrm>
        </p:spPr>
        <p:txBody>
          <a:bodyPr anchor="ctr">
            <a:noAutofit/>
          </a:bodyPr>
          <a:lstStyle>
            <a:lvl1pPr>
              <a:defRPr>
                <a:solidFill>
                  <a:schemeClr val="accent1"/>
                </a:solidFill>
                <a:latin typeface="+mn-lt"/>
              </a:defRPr>
            </a:lvl1pPr>
          </a:lstStyle>
          <a:p>
            <a:r>
              <a:rPr lang="nl-NL"/>
              <a:t>Klik om de stijl te bewerken</a:t>
            </a:r>
            <a:endParaRPr lang="en-GB" dirty="0"/>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4366953" cy="413382"/>
          </a:xfrm>
        </p:spPr>
        <p:txBody>
          <a:bodyPr/>
          <a:lstStyle>
            <a:lvl1pPr algn="r">
              <a:defRPr sz="1000"/>
            </a:lvl1pPr>
          </a:lstStyle>
          <a:p>
            <a:r>
              <a:rPr lang="en-GB"/>
              <a:t>Voettekst</a:t>
            </a:r>
            <a:endParaRPr lang="en-GB" dirty="0"/>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2"/>
          <a:stretch>
            <a:fillRect/>
          </a:stretch>
        </p:blipFill>
        <p:spPr>
          <a:xfrm>
            <a:off x="707210" y="6239777"/>
            <a:ext cx="1155600" cy="380385"/>
          </a:xfrm>
          <a:prstGeom prst="rect">
            <a:avLst/>
          </a:prstGeom>
        </p:spPr>
      </p:pic>
      <p:sp>
        <p:nvSpPr>
          <p:cNvPr id="19" name="Tijdelijke aanduiding voor tekst 17">
            <a:extLst>
              <a:ext uri="{FF2B5EF4-FFF2-40B4-BE49-F238E27FC236}">
                <a16:creationId xmlns:a16="http://schemas.microsoft.com/office/drawing/2014/main" id="{608B0654-F3A7-5245-92A9-4598F71EDC8E}"/>
              </a:ext>
            </a:extLst>
          </p:cNvPr>
          <p:cNvSpPr>
            <a:spLocks noGrp="1" noChangeAspect="1"/>
          </p:cNvSpPr>
          <p:nvPr>
            <p:ph type="body" sz="quarter" idx="14" hasCustomPrompt="1"/>
          </p:nvPr>
        </p:nvSpPr>
        <p:spPr>
          <a:xfrm>
            <a:off x="11008090" y="6437256"/>
            <a:ext cx="54000" cy="54000"/>
          </a:xfrm>
          <a:blipFill>
            <a:blip r:embed="rId3">
              <a:alphaModFix/>
            </a:blip>
            <a:stretch>
              <a:fillRect/>
            </a:stretch>
          </a:blipFill>
        </p:spPr>
        <p:txBody>
          <a:bodyPr>
            <a:normAutofit/>
          </a:bodyPr>
          <a:lstStyle>
            <a:lvl1pPr>
              <a:defRPr sz="100"/>
            </a:lvl1pPr>
          </a:lstStyle>
          <a:p>
            <a:r>
              <a:rPr lang="en-GB" dirty="0"/>
              <a:t>    </a:t>
            </a:r>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Juli 2018</a:t>
            </a:r>
            <a:endParaRPr lang="en-GB"/>
          </a:p>
        </p:txBody>
      </p:sp>
      <p:sp>
        <p:nvSpPr>
          <p:cNvPr id="10" name="Tijdelijke aanduiding voor inhoud 2">
            <a:extLst>
              <a:ext uri="{FF2B5EF4-FFF2-40B4-BE49-F238E27FC236}">
                <a16:creationId xmlns:a16="http://schemas.microsoft.com/office/drawing/2014/main" id="{DAA14041-D977-7A4A-9D1F-A3CECC3E3C3F}"/>
              </a:ext>
            </a:extLst>
          </p:cNvPr>
          <p:cNvSpPr>
            <a:spLocks noGrp="1"/>
          </p:cNvSpPr>
          <p:nvPr>
            <p:ph idx="1"/>
          </p:nvPr>
        </p:nvSpPr>
        <p:spPr>
          <a:xfrm>
            <a:off x="721822" y="1865444"/>
            <a:ext cx="6454833"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dirty="0"/>
              <a:t>Tekststijl van het model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4131354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tekst en 2 fot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3" y="274770"/>
            <a:ext cx="6521458" cy="1325563"/>
          </a:xfrm>
        </p:spPr>
        <p:txBody>
          <a:bodyPr anchor="ctr">
            <a:noAutofit/>
          </a:bodyPr>
          <a:lstStyle>
            <a:lvl1pPr>
              <a:defRPr>
                <a:solidFill>
                  <a:schemeClr val="accent1"/>
                </a:solidFill>
                <a:latin typeface="+mn-lt"/>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Juli 2018</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Voettekst</a:t>
            </a:r>
            <a:endParaRPr lang="en-GB" dirty="0"/>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a:stretch>
            <a:fillRect/>
          </a:stretch>
        </p:blipFill>
        <p:spPr>
          <a:xfrm>
            <a:off x="707210" y="6239777"/>
            <a:ext cx="1155600" cy="380385"/>
          </a:xfrm>
          <a:prstGeom prst="rect">
            <a:avLst/>
          </a:prstGeom>
        </p:spPr>
      </p:pic>
      <p:sp>
        <p:nvSpPr>
          <p:cNvPr id="12" name="Tijdelijke aanduiding voor afbeelding 11">
            <a:extLst>
              <a:ext uri="{FF2B5EF4-FFF2-40B4-BE49-F238E27FC236}">
                <a16:creationId xmlns:a16="http://schemas.microsoft.com/office/drawing/2014/main" id="{9F913598-A161-5148-BA48-176B4EA8E773}"/>
              </a:ext>
            </a:extLst>
          </p:cNvPr>
          <p:cNvSpPr>
            <a:spLocks noGrp="1"/>
          </p:cNvSpPr>
          <p:nvPr>
            <p:ph type="pic" sz="quarter" idx="13"/>
          </p:nvPr>
        </p:nvSpPr>
        <p:spPr>
          <a:xfrm>
            <a:off x="7735518" y="1865444"/>
            <a:ext cx="3300537" cy="1915446"/>
          </a:xfrm>
          <a:solidFill>
            <a:schemeClr val="bg1">
              <a:lumMod val="95000"/>
            </a:schemeClr>
          </a:solidFill>
        </p:spPr>
        <p:txBody>
          <a:bodyPr tIns="288000">
            <a:normAutofit/>
          </a:bodyPr>
          <a:lstStyle>
            <a:lvl1pPr algn="ctr">
              <a:defRPr sz="1400"/>
            </a:lvl1pPr>
          </a:lstStyle>
          <a:p>
            <a:r>
              <a:rPr lang="nl-NL"/>
              <a:t>Klik op het pictogram als u een afbeelding wilt toevoegen</a:t>
            </a:r>
            <a:endParaRPr lang="en-GB"/>
          </a:p>
        </p:txBody>
      </p:sp>
      <p:sp>
        <p:nvSpPr>
          <p:cNvPr id="13" name="Tijdelijke aanduiding voor afbeelding 11">
            <a:extLst>
              <a:ext uri="{FF2B5EF4-FFF2-40B4-BE49-F238E27FC236}">
                <a16:creationId xmlns:a16="http://schemas.microsoft.com/office/drawing/2014/main" id="{AFBCC523-DDB4-634F-B28B-2AE258705AF2}"/>
              </a:ext>
            </a:extLst>
          </p:cNvPr>
          <p:cNvSpPr>
            <a:spLocks noGrp="1"/>
          </p:cNvSpPr>
          <p:nvPr>
            <p:ph type="pic" sz="quarter" idx="14"/>
          </p:nvPr>
        </p:nvSpPr>
        <p:spPr>
          <a:xfrm>
            <a:off x="7735518" y="3960277"/>
            <a:ext cx="3300537" cy="1915446"/>
          </a:xfrm>
          <a:solidFill>
            <a:schemeClr val="bg1">
              <a:lumMod val="95000"/>
            </a:schemeClr>
          </a:solidFill>
        </p:spPr>
        <p:txBody>
          <a:bodyPr tIns="288000">
            <a:normAutofit/>
          </a:bodyPr>
          <a:lstStyle>
            <a:lvl1pPr algn="ctr">
              <a:defRPr sz="1400"/>
            </a:lvl1pPr>
          </a:lstStyle>
          <a:p>
            <a:r>
              <a:rPr lang="nl-NL"/>
              <a:t>Klik op het pictogram als u een afbeelding wilt toevoegen</a:t>
            </a:r>
            <a:endParaRPr lang="en-GB"/>
          </a:p>
        </p:txBody>
      </p:sp>
      <p:sp>
        <p:nvSpPr>
          <p:cNvPr id="16" name="Tijdelijke aanduiding voor inhoud 2">
            <a:extLst>
              <a:ext uri="{FF2B5EF4-FFF2-40B4-BE49-F238E27FC236}">
                <a16:creationId xmlns:a16="http://schemas.microsoft.com/office/drawing/2014/main" id="{ED0D5A1C-CC5C-CD45-8FB9-41FB367386CB}"/>
              </a:ext>
            </a:extLst>
          </p:cNvPr>
          <p:cNvSpPr>
            <a:spLocks noGrp="1"/>
          </p:cNvSpPr>
          <p:nvPr>
            <p:ph idx="15"/>
          </p:nvPr>
        </p:nvSpPr>
        <p:spPr>
          <a:xfrm>
            <a:off x="721822" y="1865444"/>
            <a:ext cx="6521459" cy="3812025"/>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273763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en tekst en 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2" y="274770"/>
            <a:ext cx="8621683" cy="1325563"/>
          </a:xfrm>
        </p:spPr>
        <p:txBody>
          <a:bodyPr anchor="ctr">
            <a:noAutofit/>
          </a:bodyPr>
          <a:lstStyle>
            <a:lvl1pPr>
              <a:defRPr>
                <a:solidFill>
                  <a:schemeClr val="accent1"/>
                </a:solidFill>
                <a:latin typeface="+mn-lt"/>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Juli 2018</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Voettekst</a:t>
            </a:r>
            <a:endParaRPr lang="en-GB" dirty="0"/>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a:stretch>
            <a:fillRect/>
          </a:stretch>
        </p:blipFill>
        <p:spPr>
          <a:xfrm>
            <a:off x="707210" y="6239777"/>
            <a:ext cx="1155600" cy="380385"/>
          </a:xfrm>
          <a:prstGeom prst="rect">
            <a:avLst/>
          </a:prstGeom>
        </p:spPr>
      </p:pic>
      <p:sp>
        <p:nvSpPr>
          <p:cNvPr id="14" name="Tijdelijke aanduiding voor grafiek 7">
            <a:extLst>
              <a:ext uri="{FF2B5EF4-FFF2-40B4-BE49-F238E27FC236}">
                <a16:creationId xmlns:a16="http://schemas.microsoft.com/office/drawing/2014/main" id="{3A6DAB2D-4C95-9A4C-8138-B2FDC8CABE8C}"/>
              </a:ext>
            </a:extLst>
          </p:cNvPr>
          <p:cNvSpPr>
            <a:spLocks noGrp="1"/>
          </p:cNvSpPr>
          <p:nvPr>
            <p:ph type="chart" sz="quarter" idx="14"/>
          </p:nvPr>
        </p:nvSpPr>
        <p:spPr>
          <a:xfrm>
            <a:off x="5856051" y="1865444"/>
            <a:ext cx="5472349" cy="3960681"/>
          </a:xfrm>
        </p:spPr>
        <p:txBody>
          <a:bodyPr tIns="216000">
            <a:normAutofit/>
          </a:bodyPr>
          <a:lstStyle>
            <a:lvl1pPr algn="ctr">
              <a:defRPr sz="1800"/>
            </a:lvl1pPr>
          </a:lstStyle>
          <a:p>
            <a:r>
              <a:rPr lang="nl-NL"/>
              <a:t>Klik op het pictogram als u een grafiek wilt toevoegen</a:t>
            </a:r>
            <a:endParaRPr lang="en-GB"/>
          </a:p>
        </p:txBody>
      </p:sp>
      <p:sp>
        <p:nvSpPr>
          <p:cNvPr id="12" name="Tijdelijke aanduiding voor inhoud 2">
            <a:extLst>
              <a:ext uri="{FF2B5EF4-FFF2-40B4-BE49-F238E27FC236}">
                <a16:creationId xmlns:a16="http://schemas.microsoft.com/office/drawing/2014/main" id="{F2095BAA-7643-6041-BF31-04F2596D9CC2}"/>
              </a:ext>
            </a:extLst>
          </p:cNvPr>
          <p:cNvSpPr>
            <a:spLocks noGrp="1"/>
          </p:cNvSpPr>
          <p:nvPr>
            <p:ph idx="15"/>
          </p:nvPr>
        </p:nvSpPr>
        <p:spPr>
          <a:xfrm>
            <a:off x="721822" y="1865444"/>
            <a:ext cx="4667301" cy="3960681"/>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40728764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tekst en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3B07D-9B6F-AC4C-BDE2-22F6E119BAA9}"/>
              </a:ext>
            </a:extLst>
          </p:cNvPr>
          <p:cNvSpPr>
            <a:spLocks noGrp="1"/>
          </p:cNvSpPr>
          <p:nvPr>
            <p:ph type="title"/>
          </p:nvPr>
        </p:nvSpPr>
        <p:spPr>
          <a:xfrm>
            <a:off x="721822" y="274770"/>
            <a:ext cx="10337093" cy="1325563"/>
          </a:xfrm>
        </p:spPr>
        <p:txBody>
          <a:bodyPr anchor="ctr">
            <a:noAutofit/>
          </a:bodyPr>
          <a:lstStyle>
            <a:lvl1pPr>
              <a:defRPr>
                <a:solidFill>
                  <a:schemeClr val="accent1"/>
                </a:solidFill>
                <a:latin typeface="+mn-lt"/>
              </a:defRPr>
            </a:lvl1pPr>
          </a:lstStyle>
          <a:p>
            <a:r>
              <a:rPr lang="nl-NL"/>
              <a:t>Klik om de stijl te bewerken</a:t>
            </a:r>
            <a:endParaRPr lang="en-GB" dirty="0"/>
          </a:p>
        </p:txBody>
      </p:sp>
      <p:sp>
        <p:nvSpPr>
          <p:cNvPr id="4" name="Tijdelijke aanduiding voor datum 3">
            <a:extLst>
              <a:ext uri="{FF2B5EF4-FFF2-40B4-BE49-F238E27FC236}">
                <a16:creationId xmlns:a16="http://schemas.microsoft.com/office/drawing/2014/main" id="{911C1E4F-8774-5342-AE68-60FE06A90677}"/>
              </a:ext>
            </a:extLst>
          </p:cNvPr>
          <p:cNvSpPr>
            <a:spLocks noGrp="1"/>
          </p:cNvSpPr>
          <p:nvPr>
            <p:ph type="dt" sz="half" idx="10"/>
          </p:nvPr>
        </p:nvSpPr>
        <p:spPr>
          <a:xfrm>
            <a:off x="9464408" y="6253425"/>
            <a:ext cx="1582844" cy="413382"/>
          </a:xfrm>
        </p:spPr>
        <p:txBody>
          <a:bodyPr/>
          <a:lstStyle>
            <a:lvl1pPr marL="0" indent="0" algn="r">
              <a:buFont typeface="Arial" panose="020B0604020202020204" pitchFamily="34" charset="0"/>
              <a:buNone/>
              <a:defRPr sz="1000"/>
            </a:lvl1pPr>
          </a:lstStyle>
          <a:p>
            <a:r>
              <a:rPr lang="nl-BE"/>
              <a:t>Juli 2018</a:t>
            </a:r>
            <a:endParaRPr lang="en-GB"/>
          </a:p>
        </p:txBody>
      </p:sp>
      <p:sp>
        <p:nvSpPr>
          <p:cNvPr id="5" name="Tijdelijke aanduiding voor voettekst 4">
            <a:extLst>
              <a:ext uri="{FF2B5EF4-FFF2-40B4-BE49-F238E27FC236}">
                <a16:creationId xmlns:a16="http://schemas.microsoft.com/office/drawing/2014/main" id="{5C8D06DB-C709-5A41-8480-53353F6E4F0A}"/>
              </a:ext>
            </a:extLst>
          </p:cNvPr>
          <p:cNvSpPr>
            <a:spLocks noGrp="1"/>
          </p:cNvSpPr>
          <p:nvPr>
            <p:ph type="ftr" sz="quarter" idx="11"/>
          </p:nvPr>
        </p:nvSpPr>
        <p:spPr>
          <a:xfrm>
            <a:off x="2809702" y="6253425"/>
            <a:ext cx="6533803" cy="413382"/>
          </a:xfrm>
        </p:spPr>
        <p:txBody>
          <a:bodyPr/>
          <a:lstStyle>
            <a:lvl1pPr>
              <a:defRPr sz="1000"/>
            </a:lvl1pPr>
          </a:lstStyle>
          <a:p>
            <a:r>
              <a:rPr lang="en-GB"/>
              <a:t>Voettekst</a:t>
            </a:r>
            <a:endParaRPr lang="en-GB" dirty="0"/>
          </a:p>
        </p:txBody>
      </p:sp>
      <p:sp>
        <p:nvSpPr>
          <p:cNvPr id="6" name="Tijdelijke aanduiding voor dianummer 5">
            <a:extLst>
              <a:ext uri="{FF2B5EF4-FFF2-40B4-BE49-F238E27FC236}">
                <a16:creationId xmlns:a16="http://schemas.microsoft.com/office/drawing/2014/main" id="{D695D411-CEA8-554D-BED9-4379B8733762}"/>
              </a:ext>
            </a:extLst>
          </p:cNvPr>
          <p:cNvSpPr>
            <a:spLocks noGrp="1"/>
          </p:cNvSpPr>
          <p:nvPr>
            <p:ph type="sldNum" sz="quarter" idx="12"/>
          </p:nvPr>
        </p:nvSpPr>
        <p:spPr>
          <a:xfrm>
            <a:off x="11093116" y="6253426"/>
            <a:ext cx="469784" cy="413382"/>
          </a:xfrm>
        </p:spPr>
        <p:txBody>
          <a:bodyPr/>
          <a:lstStyle>
            <a:lvl1pPr>
              <a:defRPr sz="1000"/>
            </a:lvl1pPr>
          </a:lstStyle>
          <a:p>
            <a:fld id="{0D55AD90-E753-AA4D-96BD-B26D74333C3A}" type="slidenum">
              <a:rPr lang="en-GB" smtClean="0"/>
              <a:pPr/>
              <a:t>‹nr.›</a:t>
            </a:fld>
            <a:endParaRPr lang="en-GB"/>
          </a:p>
        </p:txBody>
      </p:sp>
      <p:pic>
        <p:nvPicPr>
          <p:cNvPr id="10" name="Afbeelding 9">
            <a:extLst>
              <a:ext uri="{FF2B5EF4-FFF2-40B4-BE49-F238E27FC236}">
                <a16:creationId xmlns:a16="http://schemas.microsoft.com/office/drawing/2014/main" id="{36A423BC-CC51-3044-8831-0BAB7FFCCC9E}"/>
              </a:ext>
            </a:extLst>
          </p:cNvPr>
          <p:cNvPicPr>
            <a:picLocks noChangeAspect="1"/>
          </p:cNvPicPr>
          <p:nvPr userDrawn="1"/>
        </p:nvPicPr>
        <p:blipFill>
          <a:blip r:embed="rId2"/>
          <a:stretch>
            <a:fillRect/>
          </a:stretch>
        </p:blipFill>
        <p:spPr>
          <a:xfrm>
            <a:off x="11010900" y="454157"/>
            <a:ext cx="1181100" cy="1231900"/>
          </a:xfrm>
          <a:prstGeom prst="rect">
            <a:avLst/>
          </a:prstGeom>
        </p:spPr>
      </p:pic>
      <p:sp>
        <p:nvSpPr>
          <p:cNvPr id="11" name="Ovaal 10">
            <a:extLst>
              <a:ext uri="{FF2B5EF4-FFF2-40B4-BE49-F238E27FC236}">
                <a16:creationId xmlns:a16="http://schemas.microsoft.com/office/drawing/2014/main" id="{BD9C4613-6B3C-3546-8EBD-89C58E975CA2}"/>
              </a:ext>
            </a:extLst>
          </p:cNvPr>
          <p:cNvSpPr/>
          <p:nvPr userDrawn="1"/>
        </p:nvSpPr>
        <p:spPr>
          <a:xfrm>
            <a:off x="11013196" y="6437256"/>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Afbeelding 14">
            <a:extLst>
              <a:ext uri="{FF2B5EF4-FFF2-40B4-BE49-F238E27FC236}">
                <a16:creationId xmlns:a16="http://schemas.microsoft.com/office/drawing/2014/main" id="{CB1983D2-3597-7748-977B-8AAB3BF583E4}"/>
              </a:ext>
            </a:extLst>
          </p:cNvPr>
          <p:cNvPicPr>
            <a:picLocks noChangeAspect="1"/>
          </p:cNvPicPr>
          <p:nvPr userDrawn="1"/>
        </p:nvPicPr>
        <p:blipFill>
          <a:blip r:embed="rId3"/>
          <a:stretch>
            <a:fillRect/>
          </a:stretch>
        </p:blipFill>
        <p:spPr>
          <a:xfrm>
            <a:off x="707210" y="6239777"/>
            <a:ext cx="1155600" cy="380385"/>
          </a:xfrm>
          <a:prstGeom prst="rect">
            <a:avLst/>
          </a:prstGeom>
        </p:spPr>
      </p:pic>
      <p:sp>
        <p:nvSpPr>
          <p:cNvPr id="13" name="Tijdelijke aanduiding voor tabel 6">
            <a:extLst>
              <a:ext uri="{FF2B5EF4-FFF2-40B4-BE49-F238E27FC236}">
                <a16:creationId xmlns:a16="http://schemas.microsoft.com/office/drawing/2014/main" id="{A79BED16-A602-A242-ACAB-7381481C71CE}"/>
              </a:ext>
            </a:extLst>
          </p:cNvPr>
          <p:cNvSpPr>
            <a:spLocks noGrp="1"/>
          </p:cNvSpPr>
          <p:nvPr>
            <p:ph type="tbl" sz="quarter" idx="15"/>
          </p:nvPr>
        </p:nvSpPr>
        <p:spPr>
          <a:xfrm>
            <a:off x="5837238" y="1865313"/>
            <a:ext cx="5725662" cy="3960812"/>
          </a:xfrm>
        </p:spPr>
        <p:txBody>
          <a:bodyPr tIns="216000">
            <a:normAutofit/>
          </a:bodyPr>
          <a:lstStyle>
            <a:lvl1pPr algn="ctr">
              <a:defRPr sz="1800"/>
            </a:lvl1pPr>
          </a:lstStyle>
          <a:p>
            <a:r>
              <a:rPr lang="nl-NL"/>
              <a:t>Klik op het pictogram als u een tabel wilt toevoegen</a:t>
            </a:r>
            <a:endParaRPr lang="en-GB"/>
          </a:p>
        </p:txBody>
      </p:sp>
      <p:sp>
        <p:nvSpPr>
          <p:cNvPr id="12" name="Tijdelijke aanduiding voor inhoud 2">
            <a:extLst>
              <a:ext uri="{FF2B5EF4-FFF2-40B4-BE49-F238E27FC236}">
                <a16:creationId xmlns:a16="http://schemas.microsoft.com/office/drawing/2014/main" id="{5F52CDCE-4FC5-B14A-B98E-5669E967C4E5}"/>
              </a:ext>
            </a:extLst>
          </p:cNvPr>
          <p:cNvSpPr>
            <a:spLocks noGrp="1"/>
          </p:cNvSpPr>
          <p:nvPr>
            <p:ph idx="16"/>
          </p:nvPr>
        </p:nvSpPr>
        <p:spPr>
          <a:xfrm>
            <a:off x="721822" y="1865444"/>
            <a:ext cx="4667301" cy="3960681"/>
          </a:xfrm>
        </p:spPr>
        <p:txBody>
          <a:bodyPr>
            <a:noAutofit/>
          </a:bodyPr>
          <a:lstStyle>
            <a:lvl1pPr marL="0" indent="0">
              <a:spcAft>
                <a:spcPts val="1600"/>
              </a:spcAft>
              <a:buFont typeface="Arial" panose="020B0604020202020204" pitchFamily="34" charset="0"/>
              <a:buNone/>
              <a:defRPr sz="2400">
                <a:solidFill>
                  <a:schemeClr val="tx1">
                    <a:lumMod val="75000"/>
                    <a:lumOff val="25000"/>
                  </a:schemeClr>
                </a:solidFill>
              </a:defRPr>
            </a:lvl1pPr>
            <a:lvl2pPr marL="230188" indent="-214313">
              <a:spcAft>
                <a:spcPts val="1200"/>
              </a:spcAft>
              <a:buClr>
                <a:schemeClr val="accent2"/>
              </a:buClr>
              <a:tabLst/>
              <a:defRPr sz="1800">
                <a:solidFill>
                  <a:schemeClr val="tx1">
                    <a:lumMod val="75000"/>
                    <a:lumOff val="25000"/>
                  </a:schemeClr>
                </a:solidFill>
              </a:defRPr>
            </a:lvl2pPr>
            <a:lvl3pPr marL="444500" indent="-180975">
              <a:buClr>
                <a:schemeClr val="accent2"/>
              </a:buClr>
              <a:tabLst/>
              <a:defRPr sz="1400">
                <a:solidFill>
                  <a:schemeClr val="tx1">
                    <a:lumMod val="75000"/>
                    <a:lumOff val="25000"/>
                  </a:schemeClr>
                </a:solidFill>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3369671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screen beeld">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3612A926-71F2-4B43-A5FF-8C50FDF92510}"/>
              </a:ext>
            </a:extLst>
          </p:cNvPr>
          <p:cNvSpPr>
            <a:spLocks noGrp="1"/>
          </p:cNvSpPr>
          <p:nvPr>
            <p:ph type="pic" sz="quarter" idx="11"/>
          </p:nvPr>
        </p:nvSpPr>
        <p:spPr>
          <a:xfrm>
            <a:off x="0" y="0"/>
            <a:ext cx="12192000" cy="6858000"/>
          </a:xfrm>
          <a:solidFill>
            <a:schemeClr val="bg1">
              <a:lumMod val="95000"/>
            </a:schemeClr>
          </a:solidFill>
        </p:spPr>
        <p:txBody>
          <a:bodyPr tIns="432000">
            <a:normAutofit/>
          </a:bodyPr>
          <a:lstStyle>
            <a:lvl1pPr algn="ctr">
              <a:defRPr sz="1800"/>
            </a:lvl1pPr>
          </a:lstStyle>
          <a:p>
            <a:r>
              <a:rPr lang="nl-NL"/>
              <a:t>Klik op het pictogram als u een afbeelding wilt toevoegen</a:t>
            </a:r>
            <a:endParaRPr lang="en-GB"/>
          </a:p>
        </p:txBody>
      </p:sp>
      <p:sp>
        <p:nvSpPr>
          <p:cNvPr id="17" name="Tijdelijke aanduiding voor tekst 16">
            <a:extLst>
              <a:ext uri="{FF2B5EF4-FFF2-40B4-BE49-F238E27FC236}">
                <a16:creationId xmlns:a16="http://schemas.microsoft.com/office/drawing/2014/main" id="{BB5D2E92-0870-B54F-AF15-BEEAF98A0961}"/>
              </a:ext>
            </a:extLst>
          </p:cNvPr>
          <p:cNvSpPr>
            <a:spLocks noGrp="1"/>
          </p:cNvSpPr>
          <p:nvPr>
            <p:ph type="body" sz="quarter" idx="12" hasCustomPrompt="1"/>
          </p:nvPr>
        </p:nvSpPr>
        <p:spPr>
          <a:xfrm>
            <a:off x="0" y="4109924"/>
            <a:ext cx="12192000" cy="1512651"/>
          </a:xfrm>
          <a:blipFill>
            <a:blip r:embed="rId2"/>
            <a:stretch>
              <a:fillRect/>
            </a:stretch>
          </a:blipFill>
        </p:spPr>
        <p:txBody>
          <a:bodyPr/>
          <a:lstStyle/>
          <a:p>
            <a:r>
              <a:rPr lang="en-GB" dirty="0"/>
              <a:t>      </a:t>
            </a:r>
          </a:p>
        </p:txBody>
      </p:sp>
    </p:spTree>
    <p:extLst>
      <p:ext uri="{BB962C8B-B14F-4D97-AF65-F5344CB8AC3E}">
        <p14:creationId xmlns:p14="http://schemas.microsoft.com/office/powerpoint/2010/main" val="853951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scherm met hoofdstukonderdelen - groen">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1"/>
                </a:solidFill>
                <a:latin typeface="+mn-lt"/>
              </a:defRPr>
            </a:lvl1pPr>
          </a:lstStyle>
          <a:p>
            <a:r>
              <a:rPr lang="nl-NL"/>
              <a:t># 1 Hoofdstuktitel</a:t>
            </a:r>
            <a:br>
              <a:rPr lang="nl-NL"/>
            </a:br>
            <a:endParaRPr lang="en-GB"/>
          </a:p>
        </p:txBody>
      </p:sp>
      <p:sp>
        <p:nvSpPr>
          <p:cNvPr id="12" name="Tijdelijke aanduiding voor tekst 4">
            <a:extLst>
              <a:ext uri="{FF2B5EF4-FFF2-40B4-BE49-F238E27FC236}">
                <a16:creationId xmlns:a16="http://schemas.microsoft.com/office/drawing/2014/main" id="{C8BD1D58-A58E-F741-90CA-57DE8A0A76B8}"/>
              </a:ext>
            </a:extLst>
          </p:cNvPr>
          <p:cNvSpPr>
            <a:spLocks noGrp="1" noChangeAspect="1"/>
          </p:cNvSpPr>
          <p:nvPr>
            <p:ph type="body" sz="quarter" idx="19" hasCustomPrompt="1"/>
          </p:nvPr>
        </p:nvSpPr>
        <p:spPr>
          <a:xfrm>
            <a:off x="705118" y="6235054"/>
            <a:ext cx="1155600" cy="378832"/>
          </a:xfrm>
          <a:blipFill>
            <a:blip r:embed="rId3" cstate="email">
              <a:extLst>
                <a:ext uri="{BEBA8EAE-BF5A-486C-A8C5-ECC9F3942E4B}">
                  <a14:imgProps xmlns:a14="http://schemas.microsoft.com/office/drawing/2010/main">
                    <a14:imgLayer r:embed="rId4">
                      <a14:imgEffect>
                        <a14:brightnessContrast bright="100000" contrast="1000"/>
                      </a14:imgEffect>
                    </a14:imgLayer>
                  </a14:imgProps>
                </a:ex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
        <p:nvSpPr>
          <p:cNvPr id="16" name="Tijdelijke aanduiding voor tekst 15">
            <a:extLst>
              <a:ext uri="{FF2B5EF4-FFF2-40B4-BE49-F238E27FC236}">
                <a16:creationId xmlns:a16="http://schemas.microsoft.com/office/drawing/2014/main" id="{51887647-F35D-7948-9E6B-804459F27C8A}"/>
              </a:ext>
            </a:extLst>
          </p:cNvPr>
          <p:cNvSpPr>
            <a:spLocks noGrp="1"/>
          </p:cNvSpPr>
          <p:nvPr>
            <p:ph type="body" sz="quarter" idx="20" hasCustomPrompt="1"/>
          </p:nvPr>
        </p:nvSpPr>
        <p:spPr>
          <a:xfrm>
            <a:off x="621993" y="2738022"/>
            <a:ext cx="5745556" cy="2370288"/>
          </a:xfrm>
        </p:spPr>
        <p:txBody>
          <a:bodyPr>
            <a:noAutofit/>
          </a:bodyPr>
          <a:lstStyle>
            <a:lvl1pPr>
              <a:spcBef>
                <a:spcPts val="200"/>
              </a:spcBef>
              <a:spcAft>
                <a:spcPts val="200"/>
              </a:spcAft>
              <a:defRPr sz="2100">
                <a:solidFill>
                  <a:schemeClr val="bg1"/>
                </a:solidFill>
              </a:defRPr>
            </a:lvl1pPr>
          </a:lstStyle>
          <a:p>
            <a:r>
              <a:rPr lang="nl-NL"/>
              <a:t>Hoofdstukonderdeel</a:t>
            </a:r>
            <a:endParaRPr lang="en-GB"/>
          </a:p>
        </p:txBody>
      </p:sp>
    </p:spTree>
    <p:extLst>
      <p:ext uri="{BB962C8B-B14F-4D97-AF65-F5344CB8AC3E}">
        <p14:creationId xmlns:p14="http://schemas.microsoft.com/office/powerpoint/2010/main" val="1287059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lumMod val="95000"/>
          </a:schemeClr>
        </a:solidFill>
        <a:effectLst/>
      </p:bgPr>
    </p:bg>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3612A926-71F2-4B43-A5FF-8C50FDF92510}"/>
              </a:ext>
            </a:extLst>
          </p:cNvPr>
          <p:cNvSpPr>
            <a:spLocks noGrp="1"/>
          </p:cNvSpPr>
          <p:nvPr>
            <p:ph type="pic" sz="quarter" idx="11"/>
          </p:nvPr>
        </p:nvSpPr>
        <p:spPr>
          <a:xfrm>
            <a:off x="0" y="0"/>
            <a:ext cx="12192000" cy="6858000"/>
          </a:xfrm>
        </p:spPr>
        <p:txBody>
          <a:bodyPr tIns="432000">
            <a:normAutofit/>
          </a:bodyPr>
          <a:lstStyle>
            <a:lvl1pPr algn="ctr">
              <a:defRPr sz="1800"/>
            </a:lvl1pPr>
          </a:lstStyle>
          <a:p>
            <a:r>
              <a:rPr lang="nl-NL"/>
              <a:t>Klik op het pictogram als u een afbeelding wilt toevoegen</a:t>
            </a:r>
            <a:endParaRPr lang="en-GB"/>
          </a:p>
        </p:txBody>
      </p:sp>
      <p:sp>
        <p:nvSpPr>
          <p:cNvPr id="17" name="Tijdelijke aanduiding voor tekst 16">
            <a:extLst>
              <a:ext uri="{FF2B5EF4-FFF2-40B4-BE49-F238E27FC236}">
                <a16:creationId xmlns:a16="http://schemas.microsoft.com/office/drawing/2014/main" id="{BB5D2E92-0870-B54F-AF15-BEEAF98A0961}"/>
              </a:ext>
            </a:extLst>
          </p:cNvPr>
          <p:cNvSpPr>
            <a:spLocks noGrp="1"/>
          </p:cNvSpPr>
          <p:nvPr>
            <p:ph type="body" sz="quarter" idx="12" hasCustomPrompt="1"/>
          </p:nvPr>
        </p:nvSpPr>
        <p:spPr>
          <a:xfrm>
            <a:off x="0" y="4109924"/>
            <a:ext cx="12192000" cy="1512651"/>
          </a:xfrm>
          <a:blipFill>
            <a:blip r:embed="rId2"/>
            <a:stretch>
              <a:fillRect/>
            </a:stretch>
          </a:blipFill>
        </p:spPr>
        <p:txBody>
          <a:bodyPr/>
          <a:lstStyle/>
          <a:p>
            <a:r>
              <a:rPr lang="en-GB" dirty="0"/>
              <a:t>      </a:t>
            </a:r>
          </a:p>
        </p:txBody>
      </p:sp>
      <p:sp>
        <p:nvSpPr>
          <p:cNvPr id="5" name="Tijdelijke aanduiding voor tekst 4">
            <a:extLst>
              <a:ext uri="{FF2B5EF4-FFF2-40B4-BE49-F238E27FC236}">
                <a16:creationId xmlns:a16="http://schemas.microsoft.com/office/drawing/2014/main" id="{D6C02777-5792-1F46-A831-8BCFA0C99E98}"/>
              </a:ext>
            </a:extLst>
          </p:cNvPr>
          <p:cNvSpPr>
            <a:spLocks noGrp="1"/>
          </p:cNvSpPr>
          <p:nvPr>
            <p:ph type="body" sz="quarter" idx="13" hasCustomPrompt="1"/>
          </p:nvPr>
        </p:nvSpPr>
        <p:spPr>
          <a:xfrm>
            <a:off x="2432050" y="1343025"/>
            <a:ext cx="5816600" cy="2767013"/>
          </a:xfrm>
        </p:spPr>
        <p:txBody>
          <a:bodyPr>
            <a:noAutofit/>
          </a:bodyPr>
          <a:lstStyle>
            <a:lvl1pPr>
              <a:defRPr sz="3600" b="1">
                <a:solidFill>
                  <a:schemeClr val="bg2">
                    <a:lumMod val="25000"/>
                  </a:schemeClr>
                </a:solidFill>
              </a:defRPr>
            </a:lvl1pPr>
          </a:lstStyle>
          <a:p>
            <a:r>
              <a:rPr lang="nl-NL" dirty="0"/>
              <a:t>“Quote”</a:t>
            </a:r>
            <a:endParaRPr lang="en-GB" dirty="0"/>
          </a:p>
        </p:txBody>
      </p:sp>
    </p:spTree>
    <p:extLst>
      <p:ext uri="{BB962C8B-B14F-4D97-AF65-F5344CB8AC3E}">
        <p14:creationId xmlns:p14="http://schemas.microsoft.com/office/powerpoint/2010/main" val="25410062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indscherm met baseline">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0"/>
            <a:ext cx="7620000" cy="6869113"/>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21" name="Tijdelijke aanduiding voor tekst 20">
            <a:extLst>
              <a:ext uri="{FF2B5EF4-FFF2-40B4-BE49-F238E27FC236}">
                <a16:creationId xmlns:a16="http://schemas.microsoft.com/office/drawing/2014/main" id="{3732CAA9-DA9F-894E-BE79-09AE83D416B5}"/>
              </a:ext>
            </a:extLst>
          </p:cNvPr>
          <p:cNvSpPr>
            <a:spLocks noGrp="1" noChangeAspect="1"/>
          </p:cNvSpPr>
          <p:nvPr>
            <p:ph type="body" sz="quarter" idx="15" hasCustomPrompt="1"/>
          </p:nvPr>
        </p:nvSpPr>
        <p:spPr>
          <a:xfrm>
            <a:off x="5035200" y="5161290"/>
            <a:ext cx="7156800" cy="1382400"/>
          </a:xfrm>
          <a:blipFill>
            <a:blip r:embed="rId2"/>
            <a:stretch>
              <a:fillRect/>
            </a:stretch>
          </a:blipFill>
        </p:spPr>
        <p:txBody>
          <a:bodyPr>
            <a:normAutofit/>
          </a:bodyPr>
          <a:lstStyle>
            <a:lvl1pPr marL="0" indent="0">
              <a:buNone/>
              <a:defRPr sz="800"/>
            </a:lvl1pPr>
          </a:lstStyle>
          <a:p>
            <a:r>
              <a:rPr lang="en-GB" dirty="0"/>
              <a:t>       </a:t>
            </a:r>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0"/>
            <a:ext cx="8193742" cy="6869468"/>
          </a:xfrm>
          <a:blipFill dpi="0" rotWithShape="1">
            <a:blip r:embed="rId3"/>
            <a:srcRect/>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hasCustomPrompt="1"/>
          </p:nvPr>
        </p:nvSpPr>
        <p:spPr>
          <a:xfrm>
            <a:off x="615474" y="666708"/>
            <a:ext cx="6268803" cy="1435361"/>
          </a:xfrm>
        </p:spPr>
        <p:txBody>
          <a:bodyPr anchor="t">
            <a:noAutofit/>
          </a:bodyPr>
          <a:lstStyle>
            <a:lvl1pPr algn="l">
              <a:defRPr sz="3600" b="1">
                <a:solidFill>
                  <a:schemeClr val="bg1"/>
                </a:solidFill>
                <a:latin typeface="+mn-lt"/>
              </a:defRPr>
            </a:lvl1pPr>
          </a:lstStyle>
          <a:p>
            <a:r>
              <a:rPr lang="nl-NL" dirty="0"/>
              <a:t>Eindtekst</a:t>
            </a:r>
            <a:endParaRPr lang="en-GB" dirty="0"/>
          </a:p>
        </p:txBody>
      </p:sp>
      <p:sp>
        <p:nvSpPr>
          <p:cNvPr id="26" name="Tijdelijke aanduiding voor tekst 22">
            <a:extLst>
              <a:ext uri="{FF2B5EF4-FFF2-40B4-BE49-F238E27FC236}">
                <a16:creationId xmlns:a16="http://schemas.microsoft.com/office/drawing/2014/main" id="{1DAE7926-EA7F-6242-954A-39B55F6597E5}"/>
              </a:ext>
            </a:extLst>
          </p:cNvPr>
          <p:cNvSpPr>
            <a:spLocks noGrp="1" noChangeAspect="1"/>
          </p:cNvSpPr>
          <p:nvPr>
            <p:ph type="body" sz="quarter" idx="16" hasCustomPrompt="1"/>
          </p:nvPr>
        </p:nvSpPr>
        <p:spPr>
          <a:xfrm>
            <a:off x="705119" y="5658454"/>
            <a:ext cx="2196000" cy="850399"/>
          </a:xfrm>
          <a:blipFill>
            <a:blip r:embed="rId4"/>
            <a:stretch>
              <a:fillRect/>
            </a:stretch>
          </a:blipFill>
        </p:spPr>
        <p:txBody>
          <a:bodyPr>
            <a:normAutofit/>
          </a:bodyPr>
          <a:lstStyle>
            <a:lvl1pPr marL="0" indent="0">
              <a:buNone/>
              <a:defRPr sz="800"/>
            </a:lvl1pPr>
          </a:lstStyle>
          <a:p>
            <a:r>
              <a:rPr lang="en-GB" sz="800" dirty="0"/>
              <a:t>           </a:t>
            </a:r>
            <a:endParaRPr lang="en-GB" dirty="0"/>
          </a:p>
        </p:txBody>
      </p:sp>
    </p:spTree>
    <p:extLst>
      <p:ext uri="{BB962C8B-B14F-4D97-AF65-F5344CB8AC3E}">
        <p14:creationId xmlns:p14="http://schemas.microsoft.com/office/powerpoint/2010/main" val="18955502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indscherm zonder baseline">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A126839E-5817-2049-98D8-44B23D2919BF}"/>
              </a:ext>
            </a:extLst>
          </p:cNvPr>
          <p:cNvSpPr>
            <a:spLocks noGrp="1"/>
          </p:cNvSpPr>
          <p:nvPr>
            <p:ph type="pic" sz="quarter" idx="17"/>
          </p:nvPr>
        </p:nvSpPr>
        <p:spPr>
          <a:xfrm>
            <a:off x="4572000" y="0"/>
            <a:ext cx="7620000" cy="6869113"/>
          </a:xfrm>
          <a:solidFill>
            <a:schemeClr val="bg1">
              <a:lumMod val="95000"/>
            </a:schemeClr>
          </a:solidFill>
        </p:spPr>
        <p:txBody>
          <a:bodyPr lIns="3960000" tIns="864000" rIns="288000">
            <a:normAutofit/>
          </a:bodyPr>
          <a:lstStyle>
            <a:lvl1pPr marL="0" indent="0" algn="r">
              <a:buNone/>
              <a:defRPr sz="1800"/>
            </a:lvl1pPr>
          </a:lstStyle>
          <a:p>
            <a:r>
              <a:rPr lang="nl-NL"/>
              <a:t>Klik op het pictogram als u een afbeelding wilt toevoegen</a:t>
            </a:r>
            <a:endParaRPr lang="en-GB"/>
          </a:p>
        </p:txBody>
      </p:sp>
      <p:sp>
        <p:nvSpPr>
          <p:cNvPr id="21" name="Tijdelijke aanduiding voor tekst 20">
            <a:extLst>
              <a:ext uri="{FF2B5EF4-FFF2-40B4-BE49-F238E27FC236}">
                <a16:creationId xmlns:a16="http://schemas.microsoft.com/office/drawing/2014/main" id="{3732CAA9-DA9F-894E-BE79-09AE83D416B5}"/>
              </a:ext>
            </a:extLst>
          </p:cNvPr>
          <p:cNvSpPr>
            <a:spLocks noGrp="1" noChangeAspect="1"/>
          </p:cNvSpPr>
          <p:nvPr>
            <p:ph type="body" sz="quarter" idx="15" hasCustomPrompt="1"/>
          </p:nvPr>
        </p:nvSpPr>
        <p:spPr>
          <a:xfrm>
            <a:off x="5035200" y="5161290"/>
            <a:ext cx="7156800" cy="1382400"/>
          </a:xfrm>
          <a:blipFill>
            <a:blip r:embed="rId2"/>
            <a:stretch>
              <a:fillRect/>
            </a:stretch>
          </a:blipFill>
        </p:spPr>
        <p:txBody>
          <a:bodyPr>
            <a:normAutofit/>
          </a:bodyPr>
          <a:lstStyle>
            <a:lvl1pPr marL="0" indent="0">
              <a:buNone/>
              <a:defRPr sz="800"/>
            </a:lvl1pPr>
          </a:lstStyle>
          <a:p>
            <a:r>
              <a:rPr lang="en-GB" dirty="0"/>
              <a:t>       </a:t>
            </a:r>
          </a:p>
        </p:txBody>
      </p:sp>
      <p:sp>
        <p:nvSpPr>
          <p:cNvPr id="19" name="Tijdelijke aanduiding voor tekst 18">
            <a:extLst>
              <a:ext uri="{FF2B5EF4-FFF2-40B4-BE49-F238E27FC236}">
                <a16:creationId xmlns:a16="http://schemas.microsoft.com/office/drawing/2014/main" id="{C25ABE8E-F6EA-5240-BDFB-515939E5C99A}"/>
              </a:ext>
            </a:extLst>
          </p:cNvPr>
          <p:cNvSpPr>
            <a:spLocks noGrp="1" noChangeAspect="1"/>
          </p:cNvSpPr>
          <p:nvPr>
            <p:ph type="body" sz="quarter" idx="14" hasCustomPrompt="1"/>
          </p:nvPr>
        </p:nvSpPr>
        <p:spPr>
          <a:xfrm>
            <a:off x="-1" y="0"/>
            <a:ext cx="8193742" cy="6869468"/>
          </a:xfrm>
          <a:blipFill dpi="0" rotWithShape="1">
            <a:blip r:embed="rId3"/>
            <a:srcRect/>
            <a:stretch>
              <a:fillRect/>
            </a:stretch>
          </a:blipFill>
        </p:spPr>
        <p:txBody>
          <a:bodyPr>
            <a:normAutofit/>
          </a:bodyPr>
          <a:lstStyle>
            <a:lvl1pPr marL="0" indent="0">
              <a:buNone/>
              <a:defRPr sz="800"/>
            </a:lvl1pPr>
          </a:lstStyle>
          <a:p>
            <a:r>
              <a:rPr lang="en-GB" dirty="0"/>
              <a:t>         </a:t>
            </a:r>
          </a:p>
        </p:txBody>
      </p:sp>
      <p:sp>
        <p:nvSpPr>
          <p:cNvPr id="2" name="Titel 1">
            <a:extLst>
              <a:ext uri="{FF2B5EF4-FFF2-40B4-BE49-F238E27FC236}">
                <a16:creationId xmlns:a16="http://schemas.microsoft.com/office/drawing/2014/main" id="{EE6D1061-64E9-5540-9CFA-24FFAF166A2D}"/>
              </a:ext>
            </a:extLst>
          </p:cNvPr>
          <p:cNvSpPr>
            <a:spLocks noGrp="1"/>
          </p:cNvSpPr>
          <p:nvPr>
            <p:ph type="ctrTitle" hasCustomPrompt="1"/>
          </p:nvPr>
        </p:nvSpPr>
        <p:spPr>
          <a:xfrm>
            <a:off x="615474" y="666708"/>
            <a:ext cx="6268803" cy="1435361"/>
          </a:xfrm>
        </p:spPr>
        <p:txBody>
          <a:bodyPr anchor="t">
            <a:noAutofit/>
          </a:bodyPr>
          <a:lstStyle>
            <a:lvl1pPr algn="l">
              <a:defRPr sz="3600" b="1">
                <a:solidFill>
                  <a:schemeClr val="bg1"/>
                </a:solidFill>
                <a:latin typeface="+mn-lt"/>
              </a:defRPr>
            </a:lvl1pPr>
          </a:lstStyle>
          <a:p>
            <a:r>
              <a:rPr lang="nl-NL" dirty="0"/>
              <a:t>Eindtekst</a:t>
            </a:r>
            <a:endParaRPr lang="en-GB" dirty="0"/>
          </a:p>
        </p:txBody>
      </p:sp>
      <p:sp>
        <p:nvSpPr>
          <p:cNvPr id="14" name="Tijdelijke aanduiding voor tekst 4">
            <a:extLst>
              <a:ext uri="{FF2B5EF4-FFF2-40B4-BE49-F238E27FC236}">
                <a16:creationId xmlns:a16="http://schemas.microsoft.com/office/drawing/2014/main" id="{7BFE2793-A1FB-9A41-853A-EF3C9C5624CF}"/>
              </a:ext>
            </a:extLst>
          </p:cNvPr>
          <p:cNvSpPr>
            <a:spLocks noGrp="1" noChangeAspect="1"/>
          </p:cNvSpPr>
          <p:nvPr>
            <p:ph type="body" sz="quarter" idx="18" hasCustomPrompt="1"/>
          </p:nvPr>
        </p:nvSpPr>
        <p:spPr>
          <a:xfrm>
            <a:off x="705119" y="5669142"/>
            <a:ext cx="2203559" cy="722376"/>
          </a:xfrm>
          <a:blipFill>
            <a:blip r:embed="rId4"/>
            <a:stretch>
              <a:fillRect/>
            </a:stretch>
          </a:blipFill>
        </p:spPr>
        <p:txBody>
          <a:bodyPr/>
          <a:lstStyle>
            <a:lvl1pPr marL="0" indent="0">
              <a:buNone/>
              <a:defRPr/>
            </a:lvl1pPr>
          </a:lstStyle>
          <a:p>
            <a:r>
              <a:rPr lang="en-GB" dirty="0"/>
              <a:t>    </a:t>
            </a:r>
          </a:p>
        </p:txBody>
      </p:sp>
    </p:spTree>
    <p:extLst>
      <p:ext uri="{BB962C8B-B14F-4D97-AF65-F5344CB8AC3E}">
        <p14:creationId xmlns:p14="http://schemas.microsoft.com/office/powerpoint/2010/main" val="34459449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WordPictureWatermark315499515" descr="watermark_publigas">
            <a:extLst>
              <a:ext uri="{FF2B5EF4-FFF2-40B4-BE49-F238E27FC236}">
                <a16:creationId xmlns:a16="http://schemas.microsoft.com/office/drawing/2014/main" id="{056D01E5-E733-430D-B57B-DA5BCBB19222}"/>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17302" y="1912804"/>
            <a:ext cx="5757862" cy="422852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2FE9ECE3-4950-4551-AA24-A6939906D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D62AE34D-B45A-44A0-8EDB-DD63952452EE}"/>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B93639A6-C59F-4F16-A4B2-E89ACAD1A87A}"/>
              </a:ext>
            </a:extLst>
          </p:cNvPr>
          <p:cNvSpPr>
            <a:spLocks noGrp="1"/>
          </p:cNvSpPr>
          <p:nvPr>
            <p:ph type="dt" sz="half" idx="10"/>
          </p:nvPr>
        </p:nvSpPr>
        <p:spPr>
          <a:xfrm>
            <a:off x="838200" y="6356350"/>
            <a:ext cx="2743200" cy="365125"/>
          </a:xfrm>
          <a:prstGeom prst="rect">
            <a:avLst/>
          </a:prstGeom>
        </p:spPr>
        <p:txBody>
          <a:bodyPr/>
          <a:lstStyle>
            <a:lvl1pPr>
              <a:defRPr b="1">
                <a:solidFill>
                  <a:schemeClr val="accent1"/>
                </a:solidFill>
              </a:defRPr>
            </a:lvl1pPr>
          </a:lstStyle>
          <a:p>
            <a:r>
              <a:rPr lang="en-US"/>
              <a:t>PUBLIGAS – PUBLIGAZ</a:t>
            </a:r>
            <a:endParaRPr lang="en-US" dirty="0"/>
          </a:p>
        </p:txBody>
      </p:sp>
      <p:cxnSp>
        <p:nvCxnSpPr>
          <p:cNvPr id="12" name="Straight Connector 11">
            <a:extLst>
              <a:ext uri="{FF2B5EF4-FFF2-40B4-BE49-F238E27FC236}">
                <a16:creationId xmlns:a16="http://schemas.microsoft.com/office/drawing/2014/main" id="{F3C70965-F9E4-4A18-A413-9D21A1C618DF}"/>
              </a:ext>
            </a:extLst>
          </p:cNvPr>
          <p:cNvCxnSpPr/>
          <p:nvPr userDrawn="1"/>
        </p:nvCxnSpPr>
        <p:spPr>
          <a:xfrm>
            <a:off x="838200" y="6170064"/>
            <a:ext cx="105875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49FC26-8DC6-4060-8441-6245110E6A49}"/>
              </a:ext>
            </a:extLst>
          </p:cNvPr>
          <p:cNvCxnSpPr/>
          <p:nvPr userDrawn="1"/>
        </p:nvCxnSpPr>
        <p:spPr>
          <a:xfrm>
            <a:off x="838200" y="6176963"/>
            <a:ext cx="105156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228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CB3A-E125-4E9F-9DB2-DFB7A81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04463-2FFA-4886-B427-4CF952B9979F}"/>
              </a:ext>
            </a:extLst>
          </p:cNvPr>
          <p:cNvSpPr>
            <a:spLocks noGrp="1"/>
          </p:cNvSpPr>
          <p:nvPr>
            <p:ph idx="1"/>
          </p:nvPr>
        </p:nvSpPr>
        <p:spPr/>
        <p:txBody>
          <a:bodyPr/>
          <a:lstStyle>
            <a:lvl1pPr marL="358775" indent="-358775">
              <a:buClr>
                <a:schemeClr val="accent1"/>
              </a:buClr>
              <a:defRPr/>
            </a:lvl1pPr>
            <a:lvl2pPr marL="803275" indent="-444500">
              <a:buClr>
                <a:schemeClr val="accent1"/>
              </a:buClr>
              <a:buFont typeface="Wingdings" panose="05000000000000000000" pitchFamily="2" charset="2"/>
              <a:buChar char="ü"/>
              <a:defRPr/>
            </a:lvl2pPr>
            <a:lvl3pPr marL="1076325" indent="-27305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DC3B66-E262-4F67-8411-B3AA8582D4FF}"/>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5" name="Footer Placeholder 4">
            <a:extLst>
              <a:ext uri="{FF2B5EF4-FFF2-40B4-BE49-F238E27FC236}">
                <a16:creationId xmlns:a16="http://schemas.microsoft.com/office/drawing/2014/main" id="{145A7149-E8DC-40D8-8536-8A9B4D27A724}"/>
              </a:ext>
            </a:extLst>
          </p:cNvPr>
          <p:cNvSpPr>
            <a:spLocks noGrp="1"/>
          </p:cNvSpPr>
          <p:nvPr>
            <p:ph type="ftr" sz="quarter" idx="11"/>
          </p:nvPr>
        </p:nvSpPr>
        <p:spPr/>
        <p:txBody>
          <a:bodyPr/>
          <a:lstStyle/>
          <a:p>
            <a:r>
              <a:rPr lang="en-US" dirty="0"/>
              <a:t>PUBLIGAS | PUBLIGAZ</a:t>
            </a:r>
          </a:p>
        </p:txBody>
      </p:sp>
      <p:sp>
        <p:nvSpPr>
          <p:cNvPr id="6" name="Slide Number Placeholder 5">
            <a:extLst>
              <a:ext uri="{FF2B5EF4-FFF2-40B4-BE49-F238E27FC236}">
                <a16:creationId xmlns:a16="http://schemas.microsoft.com/office/drawing/2014/main" id="{71F1A1D6-3E55-468B-BD64-DEEA1CA0F03C}"/>
              </a:ext>
            </a:extLst>
          </p:cNvPr>
          <p:cNvSpPr>
            <a:spLocks noGrp="1"/>
          </p:cNvSpPr>
          <p:nvPr>
            <p:ph type="sldNum" sz="quarter" idx="12"/>
          </p:nvPr>
        </p:nvSpPr>
        <p:spPr>
          <a:solidFill>
            <a:schemeClr val="bg1"/>
          </a:solidFill>
        </p:spPr>
        <p:txBody>
          <a:bodyPr/>
          <a:lstStyle>
            <a:lvl1pPr>
              <a:defRPr>
                <a:solidFill>
                  <a:schemeClr val="accent1"/>
                </a:solidFill>
              </a:defRPr>
            </a:lvl1pPr>
          </a:lstStyle>
          <a:p>
            <a:fld id="{25D63443-F607-4F2E-BDBE-8D8954C2F209}" type="slidenum">
              <a:rPr lang="en-US" smtClean="0"/>
              <a:pPr/>
              <a:t>‹nr.›</a:t>
            </a:fld>
            <a:endParaRPr lang="en-US" dirty="0"/>
          </a:p>
        </p:txBody>
      </p:sp>
    </p:spTree>
    <p:extLst>
      <p:ext uri="{BB962C8B-B14F-4D97-AF65-F5344CB8AC3E}">
        <p14:creationId xmlns:p14="http://schemas.microsoft.com/office/powerpoint/2010/main" val="4168233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6855-407B-43EA-B5F4-39F13286EC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B5BD17-4791-4A4F-B4D2-EFBA57EDE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2AA4D1-8767-4147-B019-B482BA5072F6}"/>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5" name="Footer Placeholder 4">
            <a:extLst>
              <a:ext uri="{FF2B5EF4-FFF2-40B4-BE49-F238E27FC236}">
                <a16:creationId xmlns:a16="http://schemas.microsoft.com/office/drawing/2014/main" id="{C3465B8A-E6A8-4B68-A39A-FAB0821A535E}"/>
              </a:ext>
            </a:extLst>
          </p:cNvPr>
          <p:cNvSpPr>
            <a:spLocks noGrp="1"/>
          </p:cNvSpPr>
          <p:nvPr>
            <p:ph type="ftr" sz="quarter" idx="11"/>
          </p:nvPr>
        </p:nvSpPr>
        <p:spPr/>
        <p:txBody>
          <a:bodyPr/>
          <a:lstStyle/>
          <a:p>
            <a:r>
              <a:rPr lang="en-US"/>
              <a:t>PUBLIGAS | PUBLIGAZ</a:t>
            </a:r>
          </a:p>
        </p:txBody>
      </p:sp>
      <p:sp>
        <p:nvSpPr>
          <p:cNvPr id="6" name="Slide Number Placeholder 5">
            <a:extLst>
              <a:ext uri="{FF2B5EF4-FFF2-40B4-BE49-F238E27FC236}">
                <a16:creationId xmlns:a16="http://schemas.microsoft.com/office/drawing/2014/main" id="{20580D98-A735-460A-BB52-F2A28F274E62}"/>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3522535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2573-1CFC-494A-8C29-605EEAB57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75CD5C-1BAC-4CE5-918C-AFE6E605E7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8A1B61-9B6A-41E8-B02F-6B0780D06B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499767D-4D4D-4760-AB4D-2B44B4FCD057}"/>
              </a:ext>
            </a:extLst>
          </p:cNvPr>
          <p:cNvSpPr>
            <a:spLocks noGrp="1"/>
          </p:cNvSpPr>
          <p:nvPr>
            <p:ph type="ftr" sz="quarter" idx="11"/>
          </p:nvPr>
        </p:nvSpPr>
        <p:spPr>
          <a:xfrm>
            <a:off x="859564" y="6362047"/>
            <a:ext cx="7315200" cy="365125"/>
          </a:xfrm>
        </p:spPr>
        <p:txBody>
          <a:bodyPr/>
          <a:lstStyle/>
          <a:p>
            <a:r>
              <a:rPr lang="en-US"/>
              <a:t>PUBLIGAS | PUBLIGAZ</a:t>
            </a:r>
          </a:p>
        </p:txBody>
      </p:sp>
      <p:sp>
        <p:nvSpPr>
          <p:cNvPr id="7" name="Slide Number Placeholder 6">
            <a:extLst>
              <a:ext uri="{FF2B5EF4-FFF2-40B4-BE49-F238E27FC236}">
                <a16:creationId xmlns:a16="http://schemas.microsoft.com/office/drawing/2014/main" id="{E1295DDA-80DA-4A58-B3C9-1CF57489DC75}"/>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3188336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0063-669D-4F3B-A05F-F93EAB272B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6706A-709A-472C-8D6F-18601761D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0CF48D-0E43-49F6-9D62-3D74466892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3152C4-27FC-4904-A710-BACEA77964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888F80-CD6F-45CF-B653-A5229036C9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7418C3-B615-42E8-8E55-DC73448124F9}"/>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8" name="Footer Placeholder 7">
            <a:extLst>
              <a:ext uri="{FF2B5EF4-FFF2-40B4-BE49-F238E27FC236}">
                <a16:creationId xmlns:a16="http://schemas.microsoft.com/office/drawing/2014/main" id="{8E5A9B79-D90C-4A5A-9E47-CF4BD1399900}"/>
              </a:ext>
            </a:extLst>
          </p:cNvPr>
          <p:cNvSpPr>
            <a:spLocks noGrp="1"/>
          </p:cNvSpPr>
          <p:nvPr>
            <p:ph type="ftr" sz="quarter" idx="11"/>
          </p:nvPr>
        </p:nvSpPr>
        <p:spPr/>
        <p:txBody>
          <a:bodyPr/>
          <a:lstStyle/>
          <a:p>
            <a:r>
              <a:rPr lang="en-US"/>
              <a:t>PUBLIGAS | PUBLIGAZ</a:t>
            </a:r>
          </a:p>
        </p:txBody>
      </p:sp>
      <p:sp>
        <p:nvSpPr>
          <p:cNvPr id="9" name="Slide Number Placeholder 8">
            <a:extLst>
              <a:ext uri="{FF2B5EF4-FFF2-40B4-BE49-F238E27FC236}">
                <a16:creationId xmlns:a16="http://schemas.microsoft.com/office/drawing/2014/main" id="{79723E21-D823-463C-A923-E6596A505A02}"/>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1627111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D4A8-73C5-430D-A1C4-2213EA7693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00D6EC-D949-458F-B85A-14D2C6A9DE8E}"/>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4" name="Footer Placeholder 3">
            <a:extLst>
              <a:ext uri="{FF2B5EF4-FFF2-40B4-BE49-F238E27FC236}">
                <a16:creationId xmlns:a16="http://schemas.microsoft.com/office/drawing/2014/main" id="{F31F68EB-298C-40D3-9A0C-19E3EDF51998}"/>
              </a:ext>
            </a:extLst>
          </p:cNvPr>
          <p:cNvSpPr>
            <a:spLocks noGrp="1"/>
          </p:cNvSpPr>
          <p:nvPr>
            <p:ph type="ftr" sz="quarter" idx="11"/>
          </p:nvPr>
        </p:nvSpPr>
        <p:spPr/>
        <p:txBody>
          <a:bodyPr/>
          <a:lstStyle/>
          <a:p>
            <a:r>
              <a:rPr lang="en-US"/>
              <a:t>PUBLIGAS | PUBLIGAZ</a:t>
            </a:r>
          </a:p>
        </p:txBody>
      </p:sp>
      <p:sp>
        <p:nvSpPr>
          <p:cNvPr id="5" name="Slide Number Placeholder 4">
            <a:extLst>
              <a:ext uri="{FF2B5EF4-FFF2-40B4-BE49-F238E27FC236}">
                <a16:creationId xmlns:a16="http://schemas.microsoft.com/office/drawing/2014/main" id="{767C03EA-2B0A-4C73-9A26-E7FD490C88A7}"/>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944794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4E8C4-87AF-410A-B745-CBA31D362755}"/>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3" name="Footer Placeholder 2">
            <a:extLst>
              <a:ext uri="{FF2B5EF4-FFF2-40B4-BE49-F238E27FC236}">
                <a16:creationId xmlns:a16="http://schemas.microsoft.com/office/drawing/2014/main" id="{0B9F6AEA-097C-4F10-8138-3B3BCAD5EE2A}"/>
              </a:ext>
            </a:extLst>
          </p:cNvPr>
          <p:cNvSpPr>
            <a:spLocks noGrp="1"/>
          </p:cNvSpPr>
          <p:nvPr>
            <p:ph type="ftr" sz="quarter" idx="11"/>
          </p:nvPr>
        </p:nvSpPr>
        <p:spPr/>
        <p:txBody>
          <a:bodyPr/>
          <a:lstStyle/>
          <a:p>
            <a:r>
              <a:rPr lang="en-US"/>
              <a:t>PUBLIGAS | PUBLIGAZ</a:t>
            </a:r>
          </a:p>
        </p:txBody>
      </p:sp>
      <p:sp>
        <p:nvSpPr>
          <p:cNvPr id="4" name="Slide Number Placeholder 3">
            <a:extLst>
              <a:ext uri="{FF2B5EF4-FFF2-40B4-BE49-F238E27FC236}">
                <a16:creationId xmlns:a16="http://schemas.microsoft.com/office/drawing/2014/main" id="{B1D19AF4-3645-4325-9C63-61AB1A8CB154}"/>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49254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scherm - blauw">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2"/>
                </a:solidFill>
                <a:latin typeface="+mn-lt"/>
              </a:defRPr>
            </a:lvl1pPr>
          </a:lstStyle>
          <a:p>
            <a:r>
              <a:rPr lang="nl-NL"/>
              <a:t># 1 Hoofdstuktitel</a:t>
            </a:r>
            <a:br>
              <a:rPr lang="nl-NL"/>
            </a:br>
            <a:endParaRPr lang="en-GB"/>
          </a:p>
        </p:txBody>
      </p:sp>
      <p:sp>
        <p:nvSpPr>
          <p:cNvPr id="12" name="Tijdelijke aanduiding voor tekst 4">
            <a:extLst>
              <a:ext uri="{FF2B5EF4-FFF2-40B4-BE49-F238E27FC236}">
                <a16:creationId xmlns:a16="http://schemas.microsoft.com/office/drawing/2014/main" id="{C8BD1D58-A58E-F741-90CA-57DE8A0A76B8}"/>
              </a:ext>
            </a:extLst>
          </p:cNvPr>
          <p:cNvSpPr>
            <a:spLocks noGrp="1" noChangeAspect="1"/>
          </p:cNvSpPr>
          <p:nvPr>
            <p:ph type="body" sz="quarter" idx="19" hasCustomPrompt="1"/>
          </p:nvPr>
        </p:nvSpPr>
        <p:spPr>
          <a:xfrm>
            <a:off x="705118" y="6235054"/>
            <a:ext cx="1155600" cy="378832"/>
          </a:xfrm>
          <a:blipFill>
            <a:blip r:embed="rId3"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3807385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46B5-2D2B-4A47-8AF4-F8F0D7CAD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A4FBE4-3526-478D-8D84-E93CDA012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EE5E5-C12A-47BA-A86A-EF433B8C4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D1664D-BF91-4710-9CB5-DA16D616C4C5}"/>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6" name="Footer Placeholder 5">
            <a:extLst>
              <a:ext uri="{FF2B5EF4-FFF2-40B4-BE49-F238E27FC236}">
                <a16:creationId xmlns:a16="http://schemas.microsoft.com/office/drawing/2014/main" id="{64190738-172F-4BE8-B809-4509D8A41F19}"/>
              </a:ext>
            </a:extLst>
          </p:cNvPr>
          <p:cNvSpPr>
            <a:spLocks noGrp="1"/>
          </p:cNvSpPr>
          <p:nvPr>
            <p:ph type="ftr" sz="quarter" idx="11"/>
          </p:nvPr>
        </p:nvSpPr>
        <p:spPr/>
        <p:txBody>
          <a:bodyPr/>
          <a:lstStyle/>
          <a:p>
            <a:r>
              <a:rPr lang="en-US"/>
              <a:t>PUBLIGAS | PUBLIGAZ</a:t>
            </a:r>
          </a:p>
        </p:txBody>
      </p:sp>
      <p:sp>
        <p:nvSpPr>
          <p:cNvPr id="7" name="Slide Number Placeholder 6">
            <a:extLst>
              <a:ext uri="{FF2B5EF4-FFF2-40B4-BE49-F238E27FC236}">
                <a16:creationId xmlns:a16="http://schemas.microsoft.com/office/drawing/2014/main" id="{B2518F9F-3DBA-4FBD-8EF9-1212683AF64C}"/>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2380823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3B05-B9A5-43F0-A551-B58F2A144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88FF36-571C-4C5B-B382-3D5C46E74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A9343B-5EDF-4F6D-98EB-C941CC02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C33E0D-4106-4610-94C8-10B44D7ACDDF}"/>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6" name="Footer Placeholder 5">
            <a:extLst>
              <a:ext uri="{FF2B5EF4-FFF2-40B4-BE49-F238E27FC236}">
                <a16:creationId xmlns:a16="http://schemas.microsoft.com/office/drawing/2014/main" id="{BD51F428-6FB7-47FC-BA2F-67DD320E14F7}"/>
              </a:ext>
            </a:extLst>
          </p:cNvPr>
          <p:cNvSpPr>
            <a:spLocks noGrp="1"/>
          </p:cNvSpPr>
          <p:nvPr>
            <p:ph type="ftr" sz="quarter" idx="11"/>
          </p:nvPr>
        </p:nvSpPr>
        <p:spPr/>
        <p:txBody>
          <a:bodyPr/>
          <a:lstStyle/>
          <a:p>
            <a:r>
              <a:rPr lang="en-US"/>
              <a:t>PUBLIGAS | PUBLIGAZ</a:t>
            </a:r>
          </a:p>
        </p:txBody>
      </p:sp>
      <p:sp>
        <p:nvSpPr>
          <p:cNvPr id="7" name="Slide Number Placeholder 6">
            <a:extLst>
              <a:ext uri="{FF2B5EF4-FFF2-40B4-BE49-F238E27FC236}">
                <a16:creationId xmlns:a16="http://schemas.microsoft.com/office/drawing/2014/main" id="{598B204D-334A-4C14-B8F0-20D07ED49CC6}"/>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2390815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8ED6-AC58-43B4-BC98-625533AB70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20FB1-9582-4975-A104-9A7C4FCD2D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2AC05-3165-4CE5-9793-0CA0DAD7064A}"/>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5" name="Footer Placeholder 4">
            <a:extLst>
              <a:ext uri="{FF2B5EF4-FFF2-40B4-BE49-F238E27FC236}">
                <a16:creationId xmlns:a16="http://schemas.microsoft.com/office/drawing/2014/main" id="{AEF29EEB-C578-4964-A4BC-9F918D4B89A8}"/>
              </a:ext>
            </a:extLst>
          </p:cNvPr>
          <p:cNvSpPr>
            <a:spLocks noGrp="1"/>
          </p:cNvSpPr>
          <p:nvPr>
            <p:ph type="ftr" sz="quarter" idx="11"/>
          </p:nvPr>
        </p:nvSpPr>
        <p:spPr/>
        <p:txBody>
          <a:bodyPr/>
          <a:lstStyle/>
          <a:p>
            <a:r>
              <a:rPr lang="en-US"/>
              <a:t>PUBLIGAS | PUBLIGAZ</a:t>
            </a:r>
          </a:p>
        </p:txBody>
      </p:sp>
      <p:sp>
        <p:nvSpPr>
          <p:cNvPr id="6" name="Slide Number Placeholder 5">
            <a:extLst>
              <a:ext uri="{FF2B5EF4-FFF2-40B4-BE49-F238E27FC236}">
                <a16:creationId xmlns:a16="http://schemas.microsoft.com/office/drawing/2014/main" id="{855E1CC1-CB96-4F33-BAF6-5CEEE70CC3C2}"/>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1113863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49B4B-7B99-4840-9861-29845A5EC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DA3A9-4FD3-4B3B-AFB4-B0A2D64BE4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58B83-D1A9-428E-A25E-662347EE5546}"/>
              </a:ext>
            </a:extLst>
          </p:cNvPr>
          <p:cNvSpPr>
            <a:spLocks noGrp="1"/>
          </p:cNvSpPr>
          <p:nvPr>
            <p:ph type="dt" sz="half" idx="10"/>
          </p:nvPr>
        </p:nvSpPr>
        <p:spPr>
          <a:xfrm>
            <a:off x="838200" y="6356350"/>
            <a:ext cx="2743200" cy="365125"/>
          </a:xfrm>
          <a:prstGeom prst="rect">
            <a:avLst/>
          </a:prstGeom>
        </p:spPr>
        <p:txBody>
          <a:bodyPr/>
          <a:lstStyle/>
          <a:p>
            <a:r>
              <a:rPr lang="en-US"/>
              <a:t>PUBLIGAS – PUBLIGAZ</a:t>
            </a:r>
          </a:p>
        </p:txBody>
      </p:sp>
      <p:sp>
        <p:nvSpPr>
          <p:cNvPr id="5" name="Footer Placeholder 4">
            <a:extLst>
              <a:ext uri="{FF2B5EF4-FFF2-40B4-BE49-F238E27FC236}">
                <a16:creationId xmlns:a16="http://schemas.microsoft.com/office/drawing/2014/main" id="{17825803-8387-4D8F-91FD-1365919C4E23}"/>
              </a:ext>
            </a:extLst>
          </p:cNvPr>
          <p:cNvSpPr>
            <a:spLocks noGrp="1"/>
          </p:cNvSpPr>
          <p:nvPr>
            <p:ph type="ftr" sz="quarter" idx="11"/>
          </p:nvPr>
        </p:nvSpPr>
        <p:spPr/>
        <p:txBody>
          <a:bodyPr/>
          <a:lstStyle/>
          <a:p>
            <a:r>
              <a:rPr lang="en-US"/>
              <a:t>PUBLIGAS | PUBLIGAZ</a:t>
            </a:r>
          </a:p>
        </p:txBody>
      </p:sp>
      <p:sp>
        <p:nvSpPr>
          <p:cNvPr id="6" name="Slide Number Placeholder 5">
            <a:extLst>
              <a:ext uri="{FF2B5EF4-FFF2-40B4-BE49-F238E27FC236}">
                <a16:creationId xmlns:a16="http://schemas.microsoft.com/office/drawing/2014/main" id="{9E8D83ED-A560-4604-B361-A480CF5C2DE5}"/>
              </a:ext>
            </a:extLst>
          </p:cNvPr>
          <p:cNvSpPr>
            <a:spLocks noGrp="1"/>
          </p:cNvSpPr>
          <p:nvPr>
            <p:ph type="sldNum" sz="quarter" idx="12"/>
          </p:nvPr>
        </p:nvSpPr>
        <p:spPr/>
        <p:txBody>
          <a:bodyPr/>
          <a:lstStyle/>
          <a:p>
            <a:fld id="{25D63443-F607-4F2E-BDBE-8D8954C2F209}" type="slidenum">
              <a:rPr lang="en-US" smtClean="0"/>
              <a:t>‹nr.›</a:t>
            </a:fld>
            <a:endParaRPr lang="en-US"/>
          </a:p>
        </p:txBody>
      </p:sp>
    </p:spTree>
    <p:extLst>
      <p:ext uri="{BB962C8B-B14F-4D97-AF65-F5344CB8AC3E}">
        <p14:creationId xmlns:p14="http://schemas.microsoft.com/office/powerpoint/2010/main" val="27671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scherm met hoofdstukonderdelen - blauw">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2"/>
                </a:solidFill>
                <a:latin typeface="+mn-lt"/>
              </a:defRPr>
            </a:lvl1pPr>
          </a:lstStyle>
          <a:p>
            <a:r>
              <a:rPr lang="nl-NL"/>
              <a:t># 1 Hoofdstuktitel</a:t>
            </a:r>
            <a:br>
              <a:rPr lang="nl-NL"/>
            </a:br>
            <a:endParaRPr lang="en-GB"/>
          </a:p>
        </p:txBody>
      </p:sp>
      <p:sp>
        <p:nvSpPr>
          <p:cNvPr id="12" name="Tijdelijke aanduiding voor tekst 4">
            <a:extLst>
              <a:ext uri="{FF2B5EF4-FFF2-40B4-BE49-F238E27FC236}">
                <a16:creationId xmlns:a16="http://schemas.microsoft.com/office/drawing/2014/main" id="{C8BD1D58-A58E-F741-90CA-57DE8A0A76B8}"/>
              </a:ext>
            </a:extLst>
          </p:cNvPr>
          <p:cNvSpPr>
            <a:spLocks noGrp="1" noChangeAspect="1"/>
          </p:cNvSpPr>
          <p:nvPr>
            <p:ph type="body" sz="quarter" idx="19" hasCustomPrompt="1"/>
          </p:nvPr>
        </p:nvSpPr>
        <p:spPr>
          <a:xfrm>
            <a:off x="705118" y="6235054"/>
            <a:ext cx="1155600" cy="378832"/>
          </a:xfrm>
          <a:blipFill>
            <a:blip r:embed="rId3"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
        <p:nvSpPr>
          <p:cNvPr id="16" name="Tijdelijke aanduiding voor tekst 15">
            <a:extLst>
              <a:ext uri="{FF2B5EF4-FFF2-40B4-BE49-F238E27FC236}">
                <a16:creationId xmlns:a16="http://schemas.microsoft.com/office/drawing/2014/main" id="{51887647-F35D-7948-9E6B-804459F27C8A}"/>
              </a:ext>
            </a:extLst>
          </p:cNvPr>
          <p:cNvSpPr>
            <a:spLocks noGrp="1"/>
          </p:cNvSpPr>
          <p:nvPr>
            <p:ph type="body" sz="quarter" idx="20" hasCustomPrompt="1"/>
          </p:nvPr>
        </p:nvSpPr>
        <p:spPr>
          <a:xfrm>
            <a:off x="621993" y="2738022"/>
            <a:ext cx="5745556" cy="2370288"/>
          </a:xfrm>
        </p:spPr>
        <p:txBody>
          <a:bodyPr>
            <a:noAutofit/>
          </a:bodyPr>
          <a:lstStyle>
            <a:lvl1pPr>
              <a:spcBef>
                <a:spcPts val="200"/>
              </a:spcBef>
              <a:spcAft>
                <a:spcPts val="200"/>
              </a:spcAft>
              <a:defRPr sz="2100">
                <a:solidFill>
                  <a:schemeClr val="bg1"/>
                </a:solidFill>
              </a:defRPr>
            </a:lvl1pPr>
          </a:lstStyle>
          <a:p>
            <a:r>
              <a:rPr lang="nl-NL"/>
              <a:t>Hoofdstukonderdeel</a:t>
            </a:r>
            <a:endParaRPr lang="en-GB"/>
          </a:p>
        </p:txBody>
      </p:sp>
    </p:spTree>
    <p:extLst>
      <p:ext uri="{BB962C8B-B14F-4D97-AF65-F5344CB8AC3E}">
        <p14:creationId xmlns:p14="http://schemas.microsoft.com/office/powerpoint/2010/main" val="39531596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scherm - wit">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11113"/>
            <a:ext cx="9499387" cy="6858000"/>
          </a:xfrm>
          <a: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1"/>
                </a:solidFill>
                <a:latin typeface="+mn-lt"/>
              </a:defRPr>
            </a:lvl1pPr>
          </a:lstStyle>
          <a:p>
            <a:r>
              <a:rPr lang="nl-NL"/>
              <a:t># 1 Hoofdstuktitel</a:t>
            </a:r>
            <a:br>
              <a:rPr lang="nl-NL"/>
            </a:br>
            <a:endParaRPr lang="en-GB"/>
          </a:p>
        </p:txBody>
      </p:sp>
      <p:sp>
        <p:nvSpPr>
          <p:cNvPr id="6" name="Tijdelijke aanduiding voor tekst 4">
            <a:extLst>
              <a:ext uri="{FF2B5EF4-FFF2-40B4-BE49-F238E27FC236}">
                <a16:creationId xmlns:a16="http://schemas.microsoft.com/office/drawing/2014/main" id="{347519C6-65A0-4675-B7C4-940D94F0FA57}"/>
              </a:ext>
            </a:extLst>
          </p:cNvPr>
          <p:cNvSpPr>
            <a:spLocks noGrp="1" noChangeAspect="1"/>
          </p:cNvSpPr>
          <p:nvPr>
            <p:ph type="body" sz="quarter" idx="19" hasCustomPrompt="1"/>
          </p:nvPr>
        </p:nvSpPr>
        <p:spPr>
          <a:xfrm>
            <a:off x="705118" y="6235054"/>
            <a:ext cx="1155600" cy="378832"/>
          </a:xfrm>
          <a:blipFill>
            <a:blip r:embed="rId4"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1243213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scherm met hoofdstukonderdelen - wit">
    <p:spTree>
      <p:nvGrpSpPr>
        <p:cNvPr id="1" name=""/>
        <p:cNvGrpSpPr/>
        <p:nvPr/>
      </p:nvGrpSpPr>
      <p:grpSpPr>
        <a:xfrm>
          <a:off x="0" y="0"/>
          <a:ext cx="0" cy="0"/>
          <a:chOff x="0" y="0"/>
          <a:chExt cx="0" cy="0"/>
        </a:xfrm>
      </p:grpSpPr>
      <p:sp>
        <p:nvSpPr>
          <p:cNvPr id="14" name="Tijdelijke aanduiding voor afbeelding 24">
            <a:extLst>
              <a:ext uri="{FF2B5EF4-FFF2-40B4-BE49-F238E27FC236}">
                <a16:creationId xmlns:a16="http://schemas.microsoft.com/office/drawing/2014/main" id="{E0D8DE75-3493-A642-AA16-75410114C62D}"/>
              </a:ext>
            </a:extLst>
          </p:cNvPr>
          <p:cNvSpPr>
            <a:spLocks noGrp="1"/>
          </p:cNvSpPr>
          <p:nvPr>
            <p:ph type="pic" sz="quarter" idx="17"/>
          </p:nvPr>
        </p:nvSpPr>
        <p:spPr>
          <a:xfrm>
            <a:off x="4572000" y="0"/>
            <a:ext cx="7620000" cy="6869113"/>
          </a:xfrm>
          <a:solidFill>
            <a:schemeClr val="bg1">
              <a:lumMod val="95000"/>
            </a:schemeClr>
          </a:solidFill>
        </p:spPr>
        <p:txBody>
          <a:bodyPr lIns="3600000" tIns="2880000" rIns="288000">
            <a:normAutofit/>
          </a:bodyPr>
          <a:lstStyle>
            <a:lvl1pPr marL="0" indent="0" algn="r">
              <a:buNone/>
              <a:defRPr sz="1800"/>
            </a:lvl1pPr>
          </a:lstStyle>
          <a:p>
            <a:r>
              <a:rPr lang="nl-NL"/>
              <a:t>Klik op het pictogram als u een afbeelding wilt toevoegen</a:t>
            </a:r>
            <a:endParaRPr lang="en-GB"/>
          </a:p>
        </p:txBody>
      </p:sp>
      <p:sp>
        <p:nvSpPr>
          <p:cNvPr id="11" name="Tijdelijke aanduiding voor tekst 10">
            <a:extLst>
              <a:ext uri="{FF2B5EF4-FFF2-40B4-BE49-F238E27FC236}">
                <a16:creationId xmlns:a16="http://schemas.microsoft.com/office/drawing/2014/main" id="{30932080-C2AB-E64B-B208-5F2BF0F8A219}"/>
              </a:ext>
            </a:extLst>
          </p:cNvPr>
          <p:cNvSpPr>
            <a:spLocks noGrp="1"/>
          </p:cNvSpPr>
          <p:nvPr>
            <p:ph type="body" sz="quarter" idx="13" hasCustomPrompt="1"/>
          </p:nvPr>
        </p:nvSpPr>
        <p:spPr>
          <a:xfrm>
            <a:off x="-2" y="0"/>
            <a:ext cx="9499387" cy="6858000"/>
          </a:xfrm>
          <a: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a:blipFill>
        </p:spPr>
        <p:txBody>
          <a:bodyPr>
            <a:normAutofit/>
          </a:bodyPr>
          <a:lstStyle>
            <a:lvl1pPr marL="0" indent="0">
              <a:buNone/>
              <a:defRPr sz="800"/>
            </a:lvl1pPr>
          </a:lstStyle>
          <a:p>
            <a:r>
              <a:rPr lang="en-GB"/>
              <a:t>     </a:t>
            </a:r>
          </a:p>
        </p:txBody>
      </p:sp>
      <p:sp>
        <p:nvSpPr>
          <p:cNvPr id="2" name="Titel 1">
            <a:extLst>
              <a:ext uri="{FF2B5EF4-FFF2-40B4-BE49-F238E27FC236}">
                <a16:creationId xmlns:a16="http://schemas.microsoft.com/office/drawing/2014/main" id="{6E90E49B-E28F-E04A-952A-60081EC69CC5}"/>
              </a:ext>
            </a:extLst>
          </p:cNvPr>
          <p:cNvSpPr>
            <a:spLocks noGrp="1"/>
          </p:cNvSpPr>
          <p:nvPr>
            <p:ph type="title" hasCustomPrompt="1"/>
          </p:nvPr>
        </p:nvSpPr>
        <p:spPr>
          <a:xfrm>
            <a:off x="621993" y="714250"/>
            <a:ext cx="5961687" cy="1672402"/>
          </a:xfrm>
        </p:spPr>
        <p:txBody>
          <a:bodyPr anchor="t">
            <a:noAutofit/>
          </a:bodyPr>
          <a:lstStyle>
            <a:lvl1pPr marL="15875" indent="-15875">
              <a:tabLst/>
              <a:defRPr sz="4000">
                <a:solidFill>
                  <a:schemeClr val="accent1"/>
                </a:solidFill>
                <a:latin typeface="+mn-lt"/>
              </a:defRPr>
            </a:lvl1pPr>
          </a:lstStyle>
          <a:p>
            <a:r>
              <a:rPr lang="nl-NL"/>
              <a:t># 1 Hoofdstuktitel</a:t>
            </a:r>
            <a:br>
              <a:rPr lang="nl-NL"/>
            </a:br>
            <a:endParaRPr lang="en-GB"/>
          </a:p>
        </p:txBody>
      </p:sp>
      <p:sp>
        <p:nvSpPr>
          <p:cNvPr id="12" name="Tijdelijke aanduiding voor tekst 4">
            <a:extLst>
              <a:ext uri="{FF2B5EF4-FFF2-40B4-BE49-F238E27FC236}">
                <a16:creationId xmlns:a16="http://schemas.microsoft.com/office/drawing/2014/main" id="{C8BD1D58-A58E-F741-90CA-57DE8A0A76B8}"/>
              </a:ext>
            </a:extLst>
          </p:cNvPr>
          <p:cNvSpPr>
            <a:spLocks noGrp="1" noChangeAspect="1"/>
          </p:cNvSpPr>
          <p:nvPr>
            <p:ph type="body" sz="quarter" idx="19" hasCustomPrompt="1"/>
          </p:nvPr>
        </p:nvSpPr>
        <p:spPr>
          <a:xfrm>
            <a:off x="705118" y="6235054"/>
            <a:ext cx="1155600" cy="378832"/>
          </a:xfrm>
          <a:blipFill>
            <a:blip r:embed="rId4"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a:t>    </a:t>
            </a:r>
          </a:p>
        </p:txBody>
      </p:sp>
      <p:sp>
        <p:nvSpPr>
          <p:cNvPr id="16" name="Tijdelijke aanduiding voor tekst 15">
            <a:extLst>
              <a:ext uri="{FF2B5EF4-FFF2-40B4-BE49-F238E27FC236}">
                <a16:creationId xmlns:a16="http://schemas.microsoft.com/office/drawing/2014/main" id="{51887647-F35D-7948-9E6B-804459F27C8A}"/>
              </a:ext>
            </a:extLst>
          </p:cNvPr>
          <p:cNvSpPr>
            <a:spLocks noGrp="1"/>
          </p:cNvSpPr>
          <p:nvPr>
            <p:ph type="body" sz="quarter" idx="20" hasCustomPrompt="1"/>
          </p:nvPr>
        </p:nvSpPr>
        <p:spPr>
          <a:xfrm>
            <a:off x="621993" y="2738022"/>
            <a:ext cx="5745556" cy="2370288"/>
          </a:xfrm>
        </p:spPr>
        <p:txBody>
          <a:bodyPr>
            <a:noAutofit/>
          </a:bodyPr>
          <a:lstStyle>
            <a:lvl1pPr>
              <a:spcBef>
                <a:spcPts val="200"/>
              </a:spcBef>
              <a:spcAft>
                <a:spcPts val="200"/>
              </a:spcAft>
              <a:defRPr sz="2100">
                <a:solidFill>
                  <a:schemeClr val="accent1"/>
                </a:solidFill>
              </a:defRPr>
            </a:lvl1pPr>
          </a:lstStyle>
          <a:p>
            <a:r>
              <a:rPr lang="nl-NL"/>
              <a:t>Hoofdstukonderdeel</a:t>
            </a:r>
            <a:endParaRPr lang="en-GB"/>
          </a:p>
        </p:txBody>
      </p:sp>
    </p:spTree>
    <p:extLst>
      <p:ext uri="{BB962C8B-B14F-4D97-AF65-F5344CB8AC3E}">
        <p14:creationId xmlns:p14="http://schemas.microsoft.com/office/powerpoint/2010/main" val="30535154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6.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oleObject" Target="../embeddings/oleObject1.bin"/><Relationship Id="rId2" Type="http://schemas.openxmlformats.org/officeDocument/2006/relationships/slideLayout" Target="../slideLayouts/slideLayout21.xml"/><Relationship Id="rId16" Type="http://schemas.openxmlformats.org/officeDocument/2006/relationships/tags" Target="../tags/tag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35.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C1B63A-9990-7E4E-8E49-4F14FAD64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20CC49E-BC60-034A-873F-7A0B556B9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a:t>
            </a:r>
          </a:p>
          <a:p>
            <a:pPr lvl="0"/>
            <a:r>
              <a:rPr lang="nl-NL"/>
              <a:t>Tweede niveau</a:t>
            </a:r>
          </a:p>
          <a:p>
            <a:r>
              <a:rPr lang="nl-NL"/>
              <a:t>Derde niveau</a:t>
            </a:r>
          </a:p>
          <a:p>
            <a:r>
              <a:rPr lang="nl-NL"/>
              <a:t>Vierde niveau</a:t>
            </a:r>
          </a:p>
          <a:p>
            <a:r>
              <a:rPr lang="nl-NL"/>
              <a:t>Vijfde niveau</a:t>
            </a:r>
            <a:endParaRPr lang="en-GB"/>
          </a:p>
        </p:txBody>
      </p:sp>
      <p:sp>
        <p:nvSpPr>
          <p:cNvPr id="4" name="Tijdelijke aanduiding voor datum 3">
            <a:extLst>
              <a:ext uri="{FF2B5EF4-FFF2-40B4-BE49-F238E27FC236}">
                <a16:creationId xmlns:a16="http://schemas.microsoft.com/office/drawing/2014/main" id="{0B2F76B8-3FB0-844C-8F53-5A5091102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September 2020</a:t>
            </a:r>
            <a:endParaRPr lang="en-GB"/>
          </a:p>
        </p:txBody>
      </p:sp>
      <p:sp>
        <p:nvSpPr>
          <p:cNvPr id="5" name="Tijdelijke aanduiding voor voettekst 4">
            <a:extLst>
              <a:ext uri="{FF2B5EF4-FFF2-40B4-BE49-F238E27FC236}">
                <a16:creationId xmlns:a16="http://schemas.microsoft.com/office/drawing/2014/main" id="{8D1A2D68-DD0F-BD4B-8818-2BC1486C9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RBC's januari-februari 2021</a:t>
            </a:r>
          </a:p>
        </p:txBody>
      </p:sp>
      <p:sp>
        <p:nvSpPr>
          <p:cNvPr id="6" name="Tijdelijke aanduiding voor dianummer 5">
            <a:extLst>
              <a:ext uri="{FF2B5EF4-FFF2-40B4-BE49-F238E27FC236}">
                <a16:creationId xmlns:a16="http://schemas.microsoft.com/office/drawing/2014/main" id="{BFFB32F2-3922-1543-B623-BCCE942D5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5AD90-E753-AA4D-96BD-B26D74333C3A}" type="slidenum">
              <a:rPr lang="en-GB" smtClean="0"/>
              <a:t>‹nr.›</a:t>
            </a:fld>
            <a:endParaRPr lang="en-GB"/>
          </a:p>
        </p:txBody>
      </p:sp>
    </p:spTree>
    <p:extLst>
      <p:ext uri="{BB962C8B-B14F-4D97-AF65-F5344CB8AC3E}">
        <p14:creationId xmlns:p14="http://schemas.microsoft.com/office/powerpoint/2010/main" val="175306758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 id="2147484074" r:id="rId18"/>
    <p:sldLayoutId id="2147484075" r:id="rId19"/>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2" name="Object 1"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eaLnBrk="1">
              <a:defRPr sz="1000">
                <a:solidFill>
                  <a:schemeClr val="bg1">
                    <a:lumMod val="50000"/>
                  </a:schemeClr>
                </a:solidFill>
                <a:latin typeface="Calibri" panose="020F0502020204030204" pitchFamily="34" charset="0"/>
                <a:sym typeface="Calibri" panose="020F0502020204030204" pitchFamily="34" charset="0"/>
              </a:defRPr>
            </a:lvl1pPr>
          </a:lstStyle>
          <a:p>
            <a:r>
              <a:rPr lang="nl-BE"/>
              <a:t>September 2020</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nl-BE" sz="1000" kern="1200" smtClean="0">
                <a:solidFill>
                  <a:schemeClr val="bg1">
                    <a:lumMod val="50000"/>
                  </a:schemeClr>
                </a:solidFill>
                <a:latin typeface="Calibri" panose="020F0502020204030204" pitchFamily="34" charset="0"/>
                <a:ea typeface="+mn-ea"/>
                <a:cs typeface="+mn-cs"/>
                <a:sym typeface="Calibri" panose="020F050202020403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‹nr.›</a:t>
            </a:fld>
            <a:endParaRPr lang="nl-BE" sz="1000" kern="1200">
              <a:solidFill>
                <a:schemeClr val="bg1">
                  <a:lumMod val="50000"/>
                </a:schemeClr>
              </a:solidFill>
              <a:latin typeface="Calibri" panose="020F0502020204030204" pitchFamily="34" charset="0"/>
              <a:ea typeface="+mn-ea"/>
              <a:cs typeface="+mn-cs"/>
              <a:sym typeface="Calibri" panose="020F050202020403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nl-BE"/>
              <a:t>Click </a:t>
            </a:r>
            <a:r>
              <a:rPr lang="nl-BE" err="1"/>
              <a:t>to</a:t>
            </a:r>
            <a:r>
              <a:rPr lang="nl-BE"/>
              <a:t> </a:t>
            </a:r>
            <a:r>
              <a:rPr lang="nl-BE" err="1"/>
              <a:t>add</a:t>
            </a:r>
            <a:r>
              <a:rPr lang="nl-BE"/>
              <a:t> </a:t>
            </a:r>
            <a:r>
              <a:rPr lang="nl-BE" err="1"/>
              <a:t>title</a:t>
            </a:r>
            <a:endParaRPr lang="nl-BE"/>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nl-BE" err="1"/>
              <a:t>Edit</a:t>
            </a:r>
            <a:r>
              <a:rPr lang="nl-BE"/>
              <a:t> Master </a:t>
            </a:r>
            <a:r>
              <a:rPr lang="nl-BE" err="1"/>
              <a:t>text</a:t>
            </a:r>
            <a:r>
              <a:rPr lang="nl-BE"/>
              <a:t> </a:t>
            </a:r>
            <a:r>
              <a:rPr lang="nl-BE" err="1"/>
              <a:t>styles</a:t>
            </a:r>
            <a:endParaRPr lang="nl-BE"/>
          </a:p>
          <a:p>
            <a:pPr lvl="1"/>
            <a:r>
              <a:rPr lang="nl-BE"/>
              <a:t>Second level</a:t>
            </a:r>
          </a:p>
          <a:p>
            <a:pPr lvl="2"/>
            <a:r>
              <a:rPr lang="nl-BE" err="1"/>
              <a:t>Third</a:t>
            </a:r>
            <a:r>
              <a:rPr lang="nl-BE"/>
              <a:t> level</a:t>
            </a:r>
          </a:p>
          <a:p>
            <a:pPr lvl="3"/>
            <a:r>
              <a:rPr lang="nl-BE" err="1"/>
              <a:t>Fourth</a:t>
            </a:r>
            <a:r>
              <a:rPr lang="nl-BE"/>
              <a:t> level</a:t>
            </a:r>
          </a:p>
          <a:p>
            <a:pPr lvl="4"/>
            <a:r>
              <a:rPr lang="nl-BE" err="1"/>
              <a:t>Fifth</a:t>
            </a:r>
            <a:r>
              <a:rPr lang="nl-BE"/>
              <a:t> level</a:t>
            </a:r>
          </a:p>
          <a:p>
            <a:pPr lvl="5"/>
            <a:r>
              <a:rPr lang="nl-BE"/>
              <a:t>Level </a:t>
            </a:r>
            <a:r>
              <a:rPr lang="nl-BE" err="1"/>
              <a:t>six</a:t>
            </a:r>
            <a:endParaRPr lang="nl-BE"/>
          </a:p>
          <a:p>
            <a:pPr lvl="6"/>
            <a:r>
              <a:rPr lang="nl-BE"/>
              <a:t>Level </a:t>
            </a:r>
            <a:r>
              <a:rPr lang="nl-BE" err="1"/>
              <a:t>seven</a:t>
            </a:r>
            <a:endParaRPr lang="nl-BE"/>
          </a:p>
          <a:p>
            <a:pPr lvl="7"/>
            <a:r>
              <a:rPr lang="nl-BE"/>
              <a:t>Level </a:t>
            </a:r>
            <a:r>
              <a:rPr lang="nl-BE" err="1"/>
              <a:t>eight</a:t>
            </a:r>
            <a:endParaRPr lang="nl-BE"/>
          </a:p>
          <a:p>
            <a:pPr lvl="8"/>
            <a:r>
              <a:rPr lang="nl-BE"/>
              <a:t>Level </a:t>
            </a:r>
            <a:r>
              <a:rPr lang="nl-BE" err="1"/>
              <a:t>nine</a:t>
            </a:r>
            <a:endParaRPr lang="nl-BE"/>
          </a:p>
        </p:txBody>
      </p:sp>
    </p:spTree>
    <p:extLst>
      <p:ext uri="{BB962C8B-B14F-4D97-AF65-F5344CB8AC3E}">
        <p14:creationId xmlns:p14="http://schemas.microsoft.com/office/powerpoint/2010/main" val="3216503280"/>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2400" b="1" kern="1200">
          <a:solidFill>
            <a:schemeClr val="tx2"/>
          </a:solidFill>
          <a:latin typeface="Calibri" panose="020F0502020204030204" pitchFamily="34" charset="0"/>
          <a:ea typeface="+mj-ea"/>
          <a:cs typeface="+mj-cs"/>
          <a:sym typeface="Calibri" panose="020F050202020403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Calibri" panose="020F0502020204030204" pitchFamily="34" charset="0"/>
          <a:ea typeface="+mn-ea"/>
          <a:cs typeface="+mn-cs"/>
          <a:sym typeface="Calibri" panose="020F0502020204030204" pitchFamily="34" charset="0"/>
        </a:defRPr>
      </a:lvl1pPr>
      <a:lvl2pPr marL="284400" indent="-172800" algn="l" defTabSz="914400" rtl="0" eaLnBrk="1" latinLnBrk="0" hangingPunct="1">
        <a:lnSpc>
          <a:spcPct val="90000"/>
        </a:lnSpc>
        <a:spcBef>
          <a:spcPts val="0"/>
        </a:spcBef>
        <a:spcAft>
          <a:spcPts val="300"/>
        </a:spcAft>
        <a:buClr>
          <a:schemeClr val="tx1"/>
        </a:buClr>
        <a:buFont typeface="Arial" panose="020B0604020202020204" pitchFamily="34" charset="0"/>
        <a:buChar char="•"/>
        <a:defRPr lang="en-US" sz="1200" kern="1200">
          <a:solidFill>
            <a:schemeClr val="tx1"/>
          </a:solidFill>
          <a:latin typeface="Calibri" panose="020F0502020204030204" pitchFamily="34" charset="0"/>
          <a:ea typeface="+mn-ea"/>
          <a:cs typeface="+mn-cs"/>
          <a:sym typeface="Calibri" panose="020F0502020204030204" pitchFamily="34" charset="0"/>
        </a:defRPr>
      </a:lvl2pPr>
      <a:lvl3pPr marL="511200" indent="-165600" algn="l" defTabSz="914400" rtl="0" eaLnBrk="1" latinLnBrk="0" hangingPunct="1">
        <a:lnSpc>
          <a:spcPct val="90000"/>
        </a:lnSpc>
        <a:spcBef>
          <a:spcPts val="0"/>
        </a:spcBef>
        <a:spcAft>
          <a:spcPts val="300"/>
        </a:spcAft>
        <a:buClr>
          <a:schemeClr val="tx1"/>
        </a:buClr>
        <a:buFont typeface="Trebuchet MS" panose="020B0603020202020204" pitchFamily="34" charset="0"/>
        <a:buChar char="–"/>
        <a:defRPr lang="en-US" sz="1200" kern="1200">
          <a:solidFill>
            <a:schemeClr val="tx1"/>
          </a:solidFill>
          <a:latin typeface="Calibri" panose="020F0502020204030204" pitchFamily="34" charset="0"/>
          <a:ea typeface="+mn-ea"/>
          <a:cs typeface="+mn-cs"/>
          <a:sym typeface="Calibri" panose="020F050202020403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Calibri" panose="020F0502020204030204" pitchFamily="34" charset="0"/>
          <a:ea typeface="+mn-ea"/>
          <a:cs typeface="+mn-cs"/>
          <a:sym typeface="Calibri" panose="020F050202020403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Calibri" panose="020F0502020204030204" pitchFamily="34" charset="0"/>
          <a:ea typeface="+mn-ea"/>
          <a:cs typeface="+mn-cs"/>
          <a:sym typeface="Calibri" panose="020F0502020204030204" pitchFamily="34" charset="0"/>
        </a:defRPr>
      </a:lvl5pPr>
      <a:lvl6pPr marL="269875" indent="-152400" algn="l" defTabSz="914400" rtl="0" eaLnBrk="1" latinLnBrk="0" hangingPunct="1">
        <a:lnSpc>
          <a:spcPct val="90000"/>
        </a:lnSpc>
        <a:spcBef>
          <a:spcPts val="0"/>
        </a:spcBef>
        <a:spcAft>
          <a:spcPts val="600"/>
        </a:spcAft>
        <a:buClr>
          <a:schemeClr val="tx1"/>
        </a:buClr>
        <a:buFont typeface="Arial" panose="020B0604020202020204" pitchFamily="34" charset="0"/>
        <a:buChar char="•"/>
        <a:defRPr lang="en-US" sz="1600" kern="1200" smtClean="0">
          <a:solidFill>
            <a:schemeClr val="tx1"/>
          </a:solidFill>
          <a:latin typeface="Calibri" panose="020F0502020204030204" pitchFamily="34" charset="0"/>
          <a:ea typeface="+mn-ea"/>
          <a:cs typeface="+mn-cs"/>
          <a:sym typeface="Calibri" panose="020F050202020403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Calibri" panose="020F0502020204030204" pitchFamily="34" charset="0"/>
          <a:ea typeface="+mn-ea"/>
          <a:cs typeface="+mn-cs"/>
          <a:sym typeface="Calibri" panose="020F050202020403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Calibri" panose="020F0502020204030204" pitchFamily="34" charset="0"/>
          <a:ea typeface="+mn-ea"/>
          <a:cs typeface="+mn-cs"/>
          <a:sym typeface="Calibri" panose="020F050202020403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Calibri" panose="020F0502020204030204" pitchFamily="34" charset="0"/>
          <a:ea typeface="+mn-ea"/>
          <a:cs typeface="+mn-cs"/>
          <a:sym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C1B63A-9990-7E4E-8E49-4F14FAD64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20CC49E-BC60-034A-873F-7A0B556B9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dirty="0"/>
              <a:t>Tekststijl van het model bewerken</a:t>
            </a:r>
          </a:p>
          <a:p>
            <a:pPr lvl="0"/>
            <a:r>
              <a:rPr lang="nl-NL" dirty="0"/>
              <a:t>Tweede niveau</a:t>
            </a:r>
          </a:p>
          <a:p>
            <a:r>
              <a:rPr lang="nl-NL" dirty="0"/>
              <a:t>Derde niveau</a:t>
            </a:r>
          </a:p>
          <a:p>
            <a:r>
              <a:rPr lang="nl-NL" dirty="0"/>
              <a:t>Vierde niveau</a:t>
            </a:r>
          </a:p>
          <a:p>
            <a:r>
              <a:rPr lang="nl-NL" dirty="0"/>
              <a:t>Vijfde niveau</a:t>
            </a:r>
            <a:endParaRPr lang="en-GB" dirty="0"/>
          </a:p>
        </p:txBody>
      </p:sp>
      <p:sp>
        <p:nvSpPr>
          <p:cNvPr id="4" name="Tijdelijke aanduiding voor datum 3">
            <a:extLst>
              <a:ext uri="{FF2B5EF4-FFF2-40B4-BE49-F238E27FC236}">
                <a16:creationId xmlns:a16="http://schemas.microsoft.com/office/drawing/2014/main" id="{0B2F76B8-3FB0-844C-8F53-5A5091102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Juli 2018</a:t>
            </a:r>
            <a:endParaRPr lang="en-GB"/>
          </a:p>
        </p:txBody>
      </p:sp>
      <p:sp>
        <p:nvSpPr>
          <p:cNvPr id="5" name="Tijdelijke aanduiding voor voettekst 4">
            <a:extLst>
              <a:ext uri="{FF2B5EF4-FFF2-40B4-BE49-F238E27FC236}">
                <a16:creationId xmlns:a16="http://schemas.microsoft.com/office/drawing/2014/main" id="{8D1A2D68-DD0F-BD4B-8818-2BC1486C9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Voettekst</a:t>
            </a:r>
          </a:p>
        </p:txBody>
      </p:sp>
      <p:sp>
        <p:nvSpPr>
          <p:cNvPr id="6" name="Tijdelijke aanduiding voor dianummer 5">
            <a:extLst>
              <a:ext uri="{FF2B5EF4-FFF2-40B4-BE49-F238E27FC236}">
                <a16:creationId xmlns:a16="http://schemas.microsoft.com/office/drawing/2014/main" id="{BFFB32F2-3922-1543-B623-BCCE942D5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5AD90-E753-AA4D-96BD-B26D74333C3A}" type="slidenum">
              <a:rPr lang="en-GB" smtClean="0"/>
              <a:t>‹nr.›</a:t>
            </a:fld>
            <a:endParaRPr lang="en-GB"/>
          </a:p>
        </p:txBody>
      </p:sp>
    </p:spTree>
    <p:extLst>
      <p:ext uri="{BB962C8B-B14F-4D97-AF65-F5344CB8AC3E}">
        <p14:creationId xmlns:p14="http://schemas.microsoft.com/office/powerpoint/2010/main" val="2685253447"/>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8C47E-84EC-4CA4-89FE-ACCCE3D65976}"/>
              </a:ext>
            </a:extLst>
          </p:cNvPr>
          <p:cNvSpPr>
            <a:spLocks noGrp="1"/>
          </p:cNvSpPr>
          <p:nvPr>
            <p:ph type="title"/>
          </p:nvPr>
        </p:nvSpPr>
        <p:spPr>
          <a:xfrm>
            <a:off x="859564" y="519031"/>
            <a:ext cx="10515600" cy="7714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5CE7EF9-082B-488E-BDBD-9FB8555F70BD}"/>
              </a:ext>
            </a:extLst>
          </p:cNvPr>
          <p:cNvSpPr>
            <a:spLocks noGrp="1"/>
          </p:cNvSpPr>
          <p:nvPr>
            <p:ph type="body" idx="1"/>
          </p:nvPr>
        </p:nvSpPr>
        <p:spPr>
          <a:xfrm>
            <a:off x="838200" y="1469883"/>
            <a:ext cx="10515600" cy="4707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CC25381-144F-4A20-9E29-E67AA1F2A180}"/>
              </a:ext>
            </a:extLst>
          </p:cNvPr>
          <p:cNvSpPr>
            <a:spLocks noGrp="1"/>
          </p:cNvSpPr>
          <p:nvPr>
            <p:ph type="ftr" sz="quarter" idx="3"/>
          </p:nvPr>
        </p:nvSpPr>
        <p:spPr>
          <a:xfrm>
            <a:off x="838200" y="6296528"/>
            <a:ext cx="7315200" cy="365125"/>
          </a:xfrm>
          <a:prstGeom prst="rect">
            <a:avLst/>
          </a:prstGeom>
        </p:spPr>
        <p:txBody>
          <a:bodyPr vert="horz" lIns="91440" tIns="45720" rIns="91440" bIns="45720" rtlCol="0" anchor="ctr"/>
          <a:lstStyle>
            <a:lvl1pPr algn="l">
              <a:defRPr sz="1200" b="1">
                <a:solidFill>
                  <a:schemeClr val="accent1"/>
                </a:solidFill>
              </a:defRPr>
            </a:lvl1pPr>
          </a:lstStyle>
          <a:p>
            <a:r>
              <a:rPr lang="en-US"/>
              <a:t>PUBLIGAS | PUBLIGAZ</a:t>
            </a:r>
            <a:endParaRPr lang="en-US" dirty="0"/>
          </a:p>
        </p:txBody>
      </p:sp>
      <p:sp>
        <p:nvSpPr>
          <p:cNvPr id="6" name="Slide Number Placeholder 5">
            <a:extLst>
              <a:ext uri="{FF2B5EF4-FFF2-40B4-BE49-F238E27FC236}">
                <a16:creationId xmlns:a16="http://schemas.microsoft.com/office/drawing/2014/main" id="{67FE90E5-6627-4184-A8A1-A43B46DEF4E8}"/>
              </a:ext>
            </a:extLst>
          </p:cNvPr>
          <p:cNvSpPr>
            <a:spLocks noGrp="1"/>
          </p:cNvSpPr>
          <p:nvPr>
            <p:ph type="sldNum" sz="quarter" idx="4"/>
          </p:nvPr>
        </p:nvSpPr>
        <p:spPr>
          <a:xfrm>
            <a:off x="10989892" y="6296528"/>
            <a:ext cx="363908" cy="365125"/>
          </a:xfrm>
          <a:prstGeom prst="rect">
            <a:avLst/>
          </a:prstGeom>
          <a:noFill/>
          <a:ln>
            <a:noFill/>
          </a:ln>
        </p:spPr>
        <p:txBody>
          <a:bodyPr vert="horz" lIns="91440" tIns="45720" rIns="91440" bIns="45720" rtlCol="0" anchor="ctr"/>
          <a:lstStyle>
            <a:lvl1pPr algn="r">
              <a:defRPr sz="1200">
                <a:solidFill>
                  <a:schemeClr val="accent1"/>
                </a:solidFill>
              </a:defRPr>
            </a:lvl1pPr>
          </a:lstStyle>
          <a:p>
            <a:fld id="{25D63443-F607-4F2E-BDBE-8D8954C2F209}" type="slidenum">
              <a:rPr lang="en-US" smtClean="0"/>
              <a:pPr/>
              <a:t>‹nr.›</a:t>
            </a:fld>
            <a:endParaRPr lang="en-US"/>
          </a:p>
        </p:txBody>
      </p:sp>
      <p:pic>
        <p:nvPicPr>
          <p:cNvPr id="7" name="WordPictureWatermark315499515" descr="watermark_publigas">
            <a:extLst>
              <a:ext uri="{FF2B5EF4-FFF2-40B4-BE49-F238E27FC236}">
                <a16:creationId xmlns:a16="http://schemas.microsoft.com/office/drawing/2014/main" id="{F011828A-C86C-4CBE-95F3-906599E4508D}"/>
              </a:ext>
            </a:extLst>
          </p:cNvPr>
          <p:cNvPicPr>
            <a:picLocks noChangeAspect="1" noChangeArrowheads="1"/>
          </p:cNvPicPr>
          <p:nvPr userDrawn="1"/>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17302" y="1929896"/>
            <a:ext cx="5757862" cy="422852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4E219AC1-CAC3-43C2-A11B-0DFFD201E49A}"/>
              </a:ext>
            </a:extLst>
          </p:cNvPr>
          <p:cNvCxnSpPr/>
          <p:nvPr userDrawn="1"/>
        </p:nvCxnSpPr>
        <p:spPr>
          <a:xfrm>
            <a:off x="838200" y="6176963"/>
            <a:ext cx="105156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484882"/>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hf hdr="0" dt="0"/>
  <p:txStyles>
    <p:titleStyle>
      <a:lvl1pPr algn="l" defTabSz="914400" rtl="0" eaLnBrk="1" latinLnBrk="0" hangingPunct="1">
        <a:lnSpc>
          <a:spcPct val="90000"/>
        </a:lnSpc>
        <a:spcBef>
          <a:spcPct val="0"/>
        </a:spcBef>
        <a:buNone/>
        <a:defRPr sz="28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package" Target="../embeddings/Microsoft_Excel_Worksheet.xlsx"/><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532AD2-94E3-4F9E-8E9D-D1BA60FD172B}"/>
              </a:ext>
            </a:extLst>
          </p:cNvPr>
          <p:cNvSpPr>
            <a:spLocks noGrp="1"/>
          </p:cNvSpPr>
          <p:nvPr>
            <p:ph type="body" sz="quarter" idx="13"/>
          </p:nvPr>
        </p:nvSpPr>
        <p:spPr/>
        <p:txBody>
          <a:bodyPr/>
          <a:lstStyle/>
          <a:p>
            <a:endParaRPr lang="en-BE" dirty="0"/>
          </a:p>
        </p:txBody>
      </p:sp>
      <p:sp>
        <p:nvSpPr>
          <p:cNvPr id="4" name="Title 3">
            <a:extLst>
              <a:ext uri="{FF2B5EF4-FFF2-40B4-BE49-F238E27FC236}">
                <a16:creationId xmlns:a16="http://schemas.microsoft.com/office/drawing/2014/main" id="{37CD7225-A401-4BE9-A82F-E7DE75005686}"/>
              </a:ext>
            </a:extLst>
          </p:cNvPr>
          <p:cNvSpPr>
            <a:spLocks noGrp="1"/>
          </p:cNvSpPr>
          <p:nvPr>
            <p:ph type="title"/>
          </p:nvPr>
        </p:nvSpPr>
        <p:spPr/>
        <p:txBody>
          <a:bodyPr/>
          <a:lstStyle/>
          <a:p>
            <a:r>
              <a:rPr lang="nl-BE" dirty="0"/>
              <a:t>Agendapunt 3</a:t>
            </a:r>
            <a:endParaRPr lang="en-BE" dirty="0">
              <a:solidFill>
                <a:srgbClr val="FF0000"/>
              </a:solidFill>
            </a:endParaRPr>
          </a:p>
        </p:txBody>
      </p:sp>
      <p:sp>
        <p:nvSpPr>
          <p:cNvPr id="7" name="Text Placeholder 6">
            <a:extLst>
              <a:ext uri="{FF2B5EF4-FFF2-40B4-BE49-F238E27FC236}">
                <a16:creationId xmlns:a16="http://schemas.microsoft.com/office/drawing/2014/main" id="{D5614393-8A19-4649-B984-4C69965CC341}"/>
              </a:ext>
            </a:extLst>
          </p:cNvPr>
          <p:cNvSpPr>
            <a:spLocks noGrp="1"/>
          </p:cNvSpPr>
          <p:nvPr>
            <p:ph type="body" sz="quarter" idx="19"/>
          </p:nvPr>
        </p:nvSpPr>
        <p:spPr/>
        <p:txBody>
          <a:bodyPr>
            <a:normAutofit fontScale="85000" lnSpcReduction="20000"/>
          </a:bodyPr>
          <a:lstStyle/>
          <a:p>
            <a:endParaRPr lang="en-BE"/>
          </a:p>
        </p:txBody>
      </p:sp>
      <p:sp>
        <p:nvSpPr>
          <p:cNvPr id="9" name="Rectangle 3075">
            <a:extLst>
              <a:ext uri="{FF2B5EF4-FFF2-40B4-BE49-F238E27FC236}">
                <a16:creationId xmlns:a16="http://schemas.microsoft.com/office/drawing/2014/main" id="{E15619C7-07DD-4651-94D1-F973759BD9CA}"/>
              </a:ext>
            </a:extLst>
          </p:cNvPr>
          <p:cNvSpPr txBox="1">
            <a:spLocks noChangeArrowheads="1"/>
          </p:cNvSpPr>
          <p:nvPr/>
        </p:nvSpPr>
        <p:spPr bwMode="auto">
          <a:xfrm>
            <a:off x="621993" y="1798255"/>
            <a:ext cx="6876481" cy="2554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30000"/>
              </a:spcBef>
              <a:spcAft>
                <a:spcPct val="0"/>
              </a:spcAft>
              <a:buClr>
                <a:srgbClr val="0E2B8D"/>
              </a:buClr>
              <a:buSzPct val="60000"/>
              <a:buFont typeface="Wingdings" pitchFamily="2" charset="2"/>
              <a:buNone/>
              <a:defRPr sz="2000" b="1">
                <a:solidFill>
                  <a:srgbClr val="01814E"/>
                </a:solidFill>
                <a:latin typeface="Trebuchet MS" pitchFamily="34" charset="0"/>
                <a:ea typeface="+mn-ea"/>
                <a:cs typeface="+mn-cs"/>
              </a:defRPr>
            </a:lvl1pPr>
            <a:lvl2pPr marL="673100" indent="-190500" algn="l" rtl="0" eaLnBrk="0" fontAlgn="base" hangingPunct="0">
              <a:spcBef>
                <a:spcPct val="30000"/>
              </a:spcBef>
              <a:spcAft>
                <a:spcPct val="0"/>
              </a:spcAft>
              <a:buClr>
                <a:srgbClr val="0E2B8D"/>
              </a:buClr>
              <a:buFont typeface="Symbol" pitchFamily="18" charset="2"/>
              <a:buChar char="·"/>
              <a:defRPr sz="2400" b="1">
                <a:solidFill>
                  <a:srgbClr val="0E2B8D"/>
                </a:solidFill>
                <a:latin typeface="+mn-lt"/>
              </a:defRPr>
            </a:lvl2pPr>
            <a:lvl3pPr marL="1143000" indent="-279400" algn="l" rtl="0" eaLnBrk="0" fontAlgn="base" hangingPunct="0">
              <a:spcBef>
                <a:spcPct val="30000"/>
              </a:spcBef>
              <a:spcAft>
                <a:spcPct val="0"/>
              </a:spcAft>
              <a:buClr>
                <a:srgbClr val="0E2B8D"/>
              </a:buClr>
              <a:buChar char="–"/>
              <a:defRPr sz="2000" b="1">
                <a:solidFill>
                  <a:srgbClr val="0E2B8D"/>
                </a:solidFill>
                <a:latin typeface="+mn-lt"/>
              </a:defRPr>
            </a:lvl3pPr>
            <a:lvl4pPr marL="1524000" indent="-190500" algn="l" rtl="0" eaLnBrk="0" fontAlgn="base" hangingPunct="0">
              <a:spcBef>
                <a:spcPct val="30000"/>
              </a:spcBef>
              <a:spcAft>
                <a:spcPct val="0"/>
              </a:spcAft>
              <a:buClr>
                <a:srgbClr val="0E2B8D"/>
              </a:buClr>
              <a:buChar char="»"/>
              <a:defRPr sz="2000" b="1">
                <a:solidFill>
                  <a:srgbClr val="0E2B8D"/>
                </a:solidFill>
                <a:latin typeface="+mn-lt"/>
              </a:defRPr>
            </a:lvl4pPr>
            <a:lvl5pPr marL="2667000" indent="-190500" algn="l" rtl="0" eaLnBrk="0" fontAlgn="base" hangingPunct="0">
              <a:spcBef>
                <a:spcPct val="60000"/>
              </a:spcBef>
              <a:spcAft>
                <a:spcPct val="0"/>
              </a:spcAft>
              <a:buChar char="»"/>
              <a:defRPr>
                <a:solidFill>
                  <a:schemeClr val="tx1"/>
                </a:solidFill>
                <a:latin typeface="+mn-lt"/>
              </a:defRPr>
            </a:lvl5pPr>
            <a:lvl6pPr marL="3124200" indent="-190500" algn="l" rtl="0" fontAlgn="base">
              <a:spcBef>
                <a:spcPct val="60000"/>
              </a:spcBef>
              <a:spcAft>
                <a:spcPct val="0"/>
              </a:spcAft>
              <a:buChar char="»"/>
              <a:defRPr>
                <a:solidFill>
                  <a:schemeClr val="tx1"/>
                </a:solidFill>
                <a:latin typeface="+mn-lt"/>
              </a:defRPr>
            </a:lvl6pPr>
            <a:lvl7pPr marL="3581400" indent="-190500" algn="l" rtl="0" fontAlgn="base">
              <a:spcBef>
                <a:spcPct val="60000"/>
              </a:spcBef>
              <a:spcAft>
                <a:spcPct val="0"/>
              </a:spcAft>
              <a:buChar char="»"/>
              <a:defRPr>
                <a:solidFill>
                  <a:schemeClr val="tx1"/>
                </a:solidFill>
                <a:latin typeface="+mn-lt"/>
              </a:defRPr>
            </a:lvl7pPr>
            <a:lvl8pPr marL="4038600" indent="-190500" algn="l" rtl="0" fontAlgn="base">
              <a:spcBef>
                <a:spcPct val="60000"/>
              </a:spcBef>
              <a:spcAft>
                <a:spcPct val="0"/>
              </a:spcAft>
              <a:buChar char="»"/>
              <a:defRPr>
                <a:solidFill>
                  <a:schemeClr val="tx1"/>
                </a:solidFill>
                <a:latin typeface="+mn-lt"/>
              </a:defRPr>
            </a:lvl8pPr>
            <a:lvl9pPr marL="4495800" indent="-190500" algn="l" rtl="0" fontAlgn="base">
              <a:spcBef>
                <a:spcPct val="60000"/>
              </a:spcBef>
              <a:spcAft>
                <a:spcPct val="0"/>
              </a:spcAft>
              <a:buChar char="»"/>
              <a:defRPr>
                <a:solidFill>
                  <a:schemeClr val="tx1"/>
                </a:solidFill>
                <a:latin typeface="+mn-lt"/>
              </a:defRPr>
            </a:lvl9pPr>
          </a:lstStyle>
          <a:p>
            <a:pPr eaLnBrk="1" hangingPunct="1">
              <a:defRPr/>
            </a:pPr>
            <a:r>
              <a:rPr lang="nl-BE" sz="3200" kern="0" dirty="0">
                <a:solidFill>
                  <a:schemeClr val="bg1"/>
                </a:solidFill>
                <a:latin typeface="Calibri" panose="020F0502020204030204" pitchFamily="34" charset="0"/>
              </a:rPr>
              <a:t>Toelichting Energiebesluit en Energiedecreet: gedeeltelijk verbod op aardgasaansluitingen voor nieuwe grote projecten (verkavelingen of appartementen)</a:t>
            </a:r>
          </a:p>
        </p:txBody>
      </p:sp>
    </p:spTree>
    <p:extLst>
      <p:ext uri="{BB962C8B-B14F-4D97-AF65-F5344CB8AC3E}">
        <p14:creationId xmlns:p14="http://schemas.microsoft.com/office/powerpoint/2010/main" val="38343069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fontScale="90000"/>
          </a:bodyPr>
          <a:lstStyle/>
          <a:p>
            <a:r>
              <a:rPr lang="en-US" b="1" dirty="0" err="1"/>
              <a:t>Vereenvoudigde</a:t>
            </a:r>
            <a:r>
              <a:rPr lang="en-US" b="1" dirty="0"/>
              <a:t> </a:t>
            </a:r>
            <a:r>
              <a:rPr lang="en-US" b="1" dirty="0" err="1"/>
              <a:t>balans</a:t>
            </a:r>
            <a:br>
              <a:rPr lang="en-US" b="1" dirty="0"/>
            </a:br>
            <a:r>
              <a:rPr lang="en-US" b="1" dirty="0"/>
              <a:t>30/09/2019</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F94D5AFC-6D7E-48F3-BF71-A3C291BBD7BC}"/>
              </a:ext>
            </a:extLst>
          </p:cNvPr>
          <p:cNvPicPr>
            <a:picLocks noChangeAspect="1"/>
          </p:cNvPicPr>
          <p:nvPr/>
        </p:nvPicPr>
        <p:blipFill>
          <a:blip r:embed="rId2"/>
          <a:stretch>
            <a:fillRect/>
          </a:stretch>
        </p:blipFill>
        <p:spPr>
          <a:xfrm>
            <a:off x="677950" y="1565999"/>
            <a:ext cx="10836099" cy="3891825"/>
          </a:xfrm>
          <a:prstGeom prst="rect">
            <a:avLst/>
          </a:prstGeom>
        </p:spPr>
      </p:pic>
    </p:spTree>
    <p:extLst>
      <p:ext uri="{BB962C8B-B14F-4D97-AF65-F5344CB8AC3E}">
        <p14:creationId xmlns:p14="http://schemas.microsoft.com/office/powerpoint/2010/main" val="392576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393670" y="341562"/>
            <a:ext cx="5702330" cy="771466"/>
          </a:xfrm>
        </p:spPr>
        <p:txBody>
          <a:bodyPr>
            <a:normAutofit fontScale="90000"/>
          </a:bodyPr>
          <a:lstStyle/>
          <a:p>
            <a:r>
              <a:rPr lang="en-US" b="1" dirty="0" err="1"/>
              <a:t>Vereenvoudigde</a:t>
            </a:r>
            <a:r>
              <a:rPr lang="en-US" b="1" dirty="0"/>
              <a:t> </a:t>
            </a:r>
            <a:r>
              <a:rPr lang="en-US" b="1" dirty="0" err="1"/>
              <a:t>resultatenrekening</a:t>
            </a:r>
            <a:br>
              <a:rPr lang="en-US" b="1" dirty="0"/>
            </a:br>
            <a:r>
              <a:rPr lang="en-US" b="1" dirty="0"/>
              <a:t>30/09/2019</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FC9B284C-21C0-4D31-B5C2-78F931F66EB8}"/>
              </a:ext>
            </a:extLst>
          </p:cNvPr>
          <p:cNvSpPr/>
          <p:nvPr/>
        </p:nvSpPr>
        <p:spPr>
          <a:xfrm>
            <a:off x="838200" y="5367917"/>
            <a:ext cx="925571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1" u="none" strike="noStrike" kern="1200" cap="none" spc="0" normalizeH="0" baseline="0" noProof="0" dirty="0">
                <a:ln>
                  <a:noFill/>
                </a:ln>
                <a:solidFill>
                  <a:prstClr val="black"/>
                </a:solidFill>
                <a:effectLst/>
                <a:uLnTx/>
                <a:uFillTx/>
                <a:latin typeface="Calibri" panose="020F0502020204030204"/>
                <a:ea typeface="+mn-ea"/>
                <a:cs typeface="+mn-cs"/>
              </a:rPr>
              <a:t>* contracten Fluvius + </a:t>
            </a:r>
            <a:r>
              <a:rPr kumimoji="0" lang="nl-BE" sz="1400" b="0" i="1" u="none" strike="noStrike" kern="1200" cap="none" spc="0" normalizeH="0" baseline="0" noProof="0" dirty="0" err="1">
                <a:ln>
                  <a:noFill/>
                </a:ln>
                <a:solidFill>
                  <a:prstClr val="black"/>
                </a:solidFill>
                <a:effectLst/>
                <a:uLnTx/>
                <a:uFillTx/>
                <a:latin typeface="Calibri" panose="020F0502020204030204"/>
                <a:ea typeface="+mn-ea"/>
                <a:cs typeface="+mn-cs"/>
              </a:rPr>
              <a:t>Sibelga</a:t>
            </a:r>
            <a:r>
              <a:rPr kumimoji="0" lang="nl-BE" sz="1400" b="0" i="1" u="none" strike="noStrike" kern="1200" cap="none" spc="0" normalizeH="0" baseline="0" noProof="0" dirty="0">
                <a:ln>
                  <a:noFill/>
                </a:ln>
                <a:solidFill>
                  <a:prstClr val="black"/>
                </a:solidFill>
                <a:effectLst/>
                <a:uLnTx/>
                <a:uFillTx/>
                <a:latin typeface="Calibri" panose="020F0502020204030204"/>
                <a:ea typeface="+mn-ea"/>
                <a:cs typeface="+mn-cs"/>
              </a:rPr>
              <a:t>, huur, erelonen, vergoedingen bestuurders,…</a:t>
            </a:r>
          </a:p>
        </p:txBody>
      </p:sp>
      <p:pic>
        <p:nvPicPr>
          <p:cNvPr id="8" name="Afbeelding 7">
            <a:extLst>
              <a:ext uri="{FF2B5EF4-FFF2-40B4-BE49-F238E27FC236}">
                <a16:creationId xmlns:a16="http://schemas.microsoft.com/office/drawing/2014/main" id="{BBF389C7-2C0B-49C6-B1C1-D10FEBB93EB0}"/>
              </a:ext>
            </a:extLst>
          </p:cNvPr>
          <p:cNvPicPr>
            <a:picLocks noChangeAspect="1"/>
          </p:cNvPicPr>
          <p:nvPr/>
        </p:nvPicPr>
        <p:blipFill>
          <a:blip r:embed="rId2"/>
          <a:stretch>
            <a:fillRect/>
          </a:stretch>
        </p:blipFill>
        <p:spPr>
          <a:xfrm>
            <a:off x="1838595" y="1518419"/>
            <a:ext cx="8077875" cy="3625081"/>
          </a:xfrm>
          <a:prstGeom prst="rect">
            <a:avLst/>
          </a:prstGeom>
        </p:spPr>
      </p:pic>
    </p:spTree>
    <p:extLst>
      <p:ext uri="{BB962C8B-B14F-4D97-AF65-F5344CB8AC3E}">
        <p14:creationId xmlns:p14="http://schemas.microsoft.com/office/powerpoint/2010/main" val="316734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a:bodyPr>
          <a:lstStyle/>
          <a:p>
            <a:r>
              <a:rPr lang="nl-BE" b="1"/>
              <a:t>Tijdlijn (1)</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2A26DE-C107-4F24-A8EA-09CDE5EF1698}"/>
              </a:ext>
            </a:extLst>
          </p:cNvPr>
          <p:cNvSpPr txBox="1"/>
          <p:nvPr/>
        </p:nvSpPr>
        <p:spPr>
          <a:xfrm>
            <a:off x="581025" y="1109522"/>
            <a:ext cx="10772775" cy="442172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Vóór 1994:</a:t>
            </a: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Distrigas is invoerder, handelaar en vervoerder van aardgas (geïntegreerde onderneming)</a:t>
            </a: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Distrigas is voor 50% in handen van Nationale Investeringsmaatschappij (NIM)</a:t>
            </a: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Tractebel (Suez) en Belgium Shell zijn privé aandeelhouders van Distrigas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1994:</a:t>
            </a: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Privatisering NIM aan AvH mits doorverkoop belang in Distrigas aan Tractebel en Belgische gemeenten en mits Tractebel pakket aandelen Distrigas naar de beurs brengt</a:t>
            </a: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Conventie tot oprichting Publigas tussen Intermixt, Inter-regies, VEH en Socofe</a:t>
            </a:r>
          </a:p>
        </p:txBody>
      </p:sp>
    </p:spTree>
    <p:extLst>
      <p:ext uri="{BB962C8B-B14F-4D97-AF65-F5344CB8AC3E}">
        <p14:creationId xmlns:p14="http://schemas.microsoft.com/office/powerpoint/2010/main" val="75485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a:bodyPr>
          <a:lstStyle/>
          <a:p>
            <a:r>
              <a:rPr lang="en-US" b="1" dirty="0" err="1"/>
              <a:t>Tijdlijn</a:t>
            </a:r>
            <a:r>
              <a:rPr lang="en-US" b="1" dirty="0"/>
              <a:t> (2)</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2A26DE-C107-4F24-A8EA-09CDE5EF1698}"/>
              </a:ext>
            </a:extLst>
          </p:cNvPr>
          <p:cNvSpPr txBox="1"/>
          <p:nvPr/>
        </p:nvSpPr>
        <p:spPr>
          <a:xfrm>
            <a:off x="594178" y="1415417"/>
            <a:ext cx="10772775" cy="409304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1996</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Oprichting CVBA Publigas door omvorming NV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Socogas</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(50% VEH, 50%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Socofe</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Toetreding financieringsintercommunales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Publigas licht optie op 25% in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Distrigas</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voor EUR 81 miljoen (rechtstreeks en via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Distrihold</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Kapitaal  + uitgiftepremies Publigas EUR 71,76 miljoen</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Gedeeltelijke beursintroductie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Distrigas</a:t>
            </a: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Aandeelhouderschap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Distrigas</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41,63%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Tractebel</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16,67% Shell, 16,62% beurs en 25% Publigas</a:t>
            </a:r>
          </a:p>
        </p:txBody>
      </p:sp>
    </p:spTree>
    <p:extLst>
      <p:ext uri="{BB962C8B-B14F-4D97-AF65-F5344CB8AC3E}">
        <p14:creationId xmlns:p14="http://schemas.microsoft.com/office/powerpoint/2010/main" val="18568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a:bodyPr>
          <a:lstStyle/>
          <a:p>
            <a:r>
              <a:rPr lang="en-US" b="1" dirty="0" err="1"/>
              <a:t>Tijdlijn</a:t>
            </a:r>
            <a:r>
              <a:rPr lang="en-US" b="1" dirty="0"/>
              <a:t> (3)</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2A26DE-C107-4F24-A8EA-09CDE5EF1698}"/>
              </a:ext>
            </a:extLst>
          </p:cNvPr>
          <p:cNvSpPr txBox="1"/>
          <p:nvPr/>
        </p:nvSpPr>
        <p:spPr>
          <a:xfrm>
            <a:off x="709612" y="1424126"/>
            <a:ext cx="10772775" cy="283058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2001: </a:t>
            </a: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Opsplitsing Distrigas in Distrigas (invoer/handel) en Fluxys (vervoersnetbeheer) wegens vrijmaking markt en bijbehorende unbundling</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Opsplitsing bijbehorende beursnoteringen</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Opsplitsing Distrihold in Distrihold en Fluxhold</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Ook belang van Publigas wordt opgesplitst: voortaan 25% in Distrigas en Fluxys</a:t>
            </a:r>
          </a:p>
        </p:txBody>
      </p:sp>
    </p:spTree>
    <p:extLst>
      <p:ext uri="{BB962C8B-B14F-4D97-AF65-F5344CB8AC3E}">
        <p14:creationId xmlns:p14="http://schemas.microsoft.com/office/powerpoint/2010/main" val="268642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a:bodyPr>
          <a:lstStyle/>
          <a:p>
            <a:r>
              <a:rPr lang="en-US" b="1" dirty="0" err="1"/>
              <a:t>Tijdlijn</a:t>
            </a:r>
            <a:r>
              <a:rPr lang="en-US" b="1" dirty="0"/>
              <a:t> (4)</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2A26DE-C107-4F24-A8EA-09CDE5EF1698}"/>
              </a:ext>
            </a:extLst>
          </p:cNvPr>
          <p:cNvSpPr txBox="1"/>
          <p:nvPr/>
        </p:nvSpPr>
        <p:spPr>
          <a:xfrm>
            <a:off x="581025" y="1382478"/>
            <a:ext cx="10772775" cy="409304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nl-B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2004:</a:t>
            </a:r>
            <a:endParaRPr kumimoji="0" lang="nl-BE"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Waarde participatie Publigas is ondertussen gestegen tot EUR 784 miljoen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Shell wil belangen in Distrigas en Fluxys volledig verkopen aan Suez-Tractebel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Publigas maakt gebruik van voorkooprecht: overname 6,25% in Fluxys en Distrigas (prijs EUR 143 miljoen -&gt; lager dan voormelde waardering)</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Belangen Publigas in Distrigas en Fluxys stijgen tot 31,25%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Kapitaalverhoging Publigas EUR 98,85 miljoen, saldo gefinancierd met EUR 10 miljoen beschikbare middelen en EUR 35 miljoen banklening</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rPr>
              <a:t>Opheffing tussenvennootschappen Fluxhold en Distrihold</a:t>
            </a:r>
          </a:p>
        </p:txBody>
      </p:sp>
    </p:spTree>
    <p:extLst>
      <p:ext uri="{BB962C8B-B14F-4D97-AF65-F5344CB8AC3E}">
        <p14:creationId xmlns:p14="http://schemas.microsoft.com/office/powerpoint/2010/main" val="158876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a:bodyPr>
          <a:lstStyle/>
          <a:p>
            <a:r>
              <a:rPr lang="en-US" b="1" dirty="0" err="1"/>
              <a:t>Tijdlijn</a:t>
            </a:r>
            <a:r>
              <a:rPr lang="en-US" b="1" dirty="0"/>
              <a:t> (5)</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2A26DE-C107-4F24-A8EA-09CDE5EF1698}"/>
              </a:ext>
            </a:extLst>
          </p:cNvPr>
          <p:cNvSpPr txBox="1"/>
          <p:nvPr/>
        </p:nvSpPr>
        <p:spPr>
          <a:xfrm>
            <a:off x="581025" y="1406709"/>
            <a:ext cx="10772775" cy="362092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2008: </a:t>
            </a: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Waarde belang Publigas in Fluxys geschat op EUR 560 miljoen (32,53% incl. beursaankopen)</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Waarde belang Publigas in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Distrigas</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geschat op EUR 1,5 miljard (31,25%)</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Publigas neemt 12,5% in Fluxys over van GDF Suez voor EUR 228 miljoen (voorkooprecht)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Belang Publigas in Fluxys stijgt tot 45,22%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ENI neemt belang van GDF Suez in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Distrigas</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over</a:t>
            </a:r>
          </a:p>
        </p:txBody>
      </p:sp>
    </p:spTree>
    <p:extLst>
      <p:ext uri="{BB962C8B-B14F-4D97-AF65-F5344CB8AC3E}">
        <p14:creationId xmlns:p14="http://schemas.microsoft.com/office/powerpoint/2010/main" val="267333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a:bodyPr>
          <a:lstStyle/>
          <a:p>
            <a:r>
              <a:rPr lang="en-US" b="1" dirty="0" err="1"/>
              <a:t>Tijdlijn</a:t>
            </a:r>
            <a:r>
              <a:rPr lang="en-US" b="1" dirty="0"/>
              <a:t> (6)</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2A26DE-C107-4F24-A8EA-09CDE5EF1698}"/>
              </a:ext>
            </a:extLst>
          </p:cNvPr>
          <p:cNvSpPr txBox="1"/>
          <p:nvPr/>
        </p:nvSpPr>
        <p:spPr>
          <a:xfrm>
            <a:off x="581025" y="1424126"/>
            <a:ext cx="10772775" cy="322575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2009: </a:t>
            </a: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Publigas verwerft een bijkomende 6,25% in Fluxys van GDF Suez voor EUR 117 miljoen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Belang Publigas in Fluxys stijgt tot 51,47%</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Publigas verkoopt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Distrigas</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aan ENI met meerwaarde van EUR 1,39 miljard (verplicht openbaar overnamebod ENI,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Distrigas</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verdwijnt ook van de beurs)</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Publigas keert uitzonderlijk dividend uit van EUR 800 miljoen</a:t>
            </a:r>
          </a:p>
        </p:txBody>
      </p:sp>
    </p:spTree>
    <p:extLst>
      <p:ext uri="{BB962C8B-B14F-4D97-AF65-F5344CB8AC3E}">
        <p14:creationId xmlns:p14="http://schemas.microsoft.com/office/powerpoint/2010/main" val="152157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a:bodyPr>
          <a:lstStyle/>
          <a:p>
            <a:r>
              <a:rPr lang="en-US" b="1" dirty="0" err="1"/>
              <a:t>Tijdlijn</a:t>
            </a:r>
            <a:r>
              <a:rPr lang="en-US" b="1" dirty="0"/>
              <a:t> (7)</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2A26DE-C107-4F24-A8EA-09CDE5EF1698}"/>
              </a:ext>
            </a:extLst>
          </p:cNvPr>
          <p:cNvSpPr txBox="1"/>
          <p:nvPr/>
        </p:nvSpPr>
        <p:spPr>
          <a:xfrm>
            <a:off x="581025" y="1364171"/>
            <a:ext cx="10772775" cy="459132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2010: </a:t>
            </a: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Suez verkoopt resterende 38,5% in Fluxys aan Publigas voor EUR 636 miljoen (gedeeltelijke herinvestering opbrengst verkoop </a:t>
            </a:r>
            <a:r>
              <a:rPr kumimoji="0" lang="nl-B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Distrigas</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Belang Publigas in Fluxys stijgt tot 89,97%</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Start opeenvolgende herstructureringen van de Fluxys-groep en creatie van Fluxys-holding *</a:t>
            </a:r>
          </a:p>
          <a:p>
            <a:pPr marL="342900" marR="0" lvl="0" indent="-342900" algn="l" defTabSz="914400" rtl="0" eaLnBrk="1" fontAlgn="auto" latinLnBrk="0" hangingPunct="1">
              <a:lnSpc>
                <a:spcPct val="107000"/>
              </a:lnSpc>
              <a:spcBef>
                <a:spcPts val="0"/>
              </a:spcBef>
              <a:spcAft>
                <a:spcPts val="6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Beursnotering beperkt tot Fluxys Belgium</a:t>
            </a:r>
          </a:p>
          <a:p>
            <a:pPr marL="342900" marR="0" lvl="0" indent="-342900" algn="l" defTabSz="914400" rtl="0" eaLnBrk="1" fontAlgn="auto" latinLnBrk="0" hangingPunct="1">
              <a:lnSpc>
                <a:spcPct val="107000"/>
              </a:lnSpc>
              <a:spcBef>
                <a:spcPts val="0"/>
              </a:spcBef>
              <a:spcAft>
                <a:spcPts val="600"/>
              </a:spcAft>
              <a:buClrTx/>
              <a:buSzTx/>
              <a:buFont typeface="Times New Roman" panose="02020603050405020304" pitchFamily="18" charset="0"/>
              <a:buChar char="-"/>
              <a:tabLst>
                <a:tab pos="457200" algn="l"/>
              </a:tabLst>
              <a:defRPr/>
            </a:pP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563" marR="0" lvl="0" indent="-182563" algn="l" defTabSz="914400" rtl="0" eaLnBrk="1" fontAlgn="auto" latinLnBrk="0" hangingPunct="1">
              <a:lnSpc>
                <a:spcPct val="90000"/>
              </a:lnSpc>
              <a:spcBef>
                <a:spcPts val="0"/>
              </a:spcBef>
              <a:spcAft>
                <a:spcPts val="600"/>
              </a:spcAft>
              <a:buClrTx/>
              <a:buSzTx/>
              <a:buFontTx/>
              <a:buNone/>
              <a:tabLst>
                <a:tab pos="457200" algn="l"/>
              </a:tabLst>
              <a:defRPr/>
            </a:pPr>
            <a:r>
              <a:rPr kumimoji="0" lang="nl-BE"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 herinvestering van de opbrengst van de verkoop van Distrigas in Fluxys en de daarop volgende herstructureringen (inbreng aandelen, schuldovername door Fluxys Holding,…) zijn de oorzaken van de grote onbeschikbare reserve op de balans van Publigas)</a:t>
            </a:r>
          </a:p>
        </p:txBody>
      </p:sp>
    </p:spTree>
    <p:extLst>
      <p:ext uri="{BB962C8B-B14F-4D97-AF65-F5344CB8AC3E}">
        <p14:creationId xmlns:p14="http://schemas.microsoft.com/office/powerpoint/2010/main" val="356404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a:bodyPr>
          <a:lstStyle/>
          <a:p>
            <a:r>
              <a:rPr lang="en-US" b="1" dirty="0" err="1"/>
              <a:t>Tijdlijn</a:t>
            </a:r>
            <a:r>
              <a:rPr lang="en-US" b="1" dirty="0"/>
              <a:t> (8)</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2A26DE-C107-4F24-A8EA-09CDE5EF1698}"/>
              </a:ext>
            </a:extLst>
          </p:cNvPr>
          <p:cNvSpPr txBox="1"/>
          <p:nvPr/>
        </p:nvSpPr>
        <p:spPr>
          <a:xfrm>
            <a:off x="581025" y="1064250"/>
            <a:ext cx="10772775" cy="472950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2011</a:t>
            </a: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Kapitaalverhoging Publigas EUR 62,50 miljoen</a:t>
            </a: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CDPQ neemt belang van 20% in Fluxys-holding</a:t>
            </a: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FPIM neemt belang van 2,14% in Fluxys-holding</a:t>
            </a: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Belang Publigas in Fluxys-holding verwatert tot 77,84%</a:t>
            </a:r>
          </a:p>
          <a:p>
            <a:pPr marL="342900" marR="0" lvl="0" indent="-342900" algn="l" defTabSz="914400" rtl="0" eaLnBrk="1" fontAlgn="auto" latinLnBrk="0" hangingPunct="1">
              <a:lnSpc>
                <a:spcPct val="107000"/>
              </a:lnSpc>
              <a:spcBef>
                <a:spcPts val="0"/>
              </a:spcBef>
              <a:spcAft>
                <a:spcPts val="120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Saldo = aandelen voor het personeel</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nl-B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2020:</a:t>
            </a:r>
            <a:endPar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Belangen in Fluxys: Publigas 77,54%, CDPQ 19,91%, FPIM 2,13%, personeel 0,42%</a:t>
            </a:r>
          </a:p>
          <a:p>
            <a:pPr marL="342900" marR="0" lvl="0" indent="-342900" algn="l" defTabSz="914400" rtl="0" eaLnBrk="1" fontAlgn="auto" latinLnBrk="0" hangingPunct="1">
              <a:lnSpc>
                <a:spcPct val="100000"/>
              </a:lnSpc>
              <a:spcBef>
                <a:spcPts val="0"/>
              </a:spcBef>
              <a:spcAft>
                <a:spcPts val="0"/>
              </a:spcAft>
              <a:buClr>
                <a:srgbClr val="4A66AC"/>
              </a:buClr>
              <a:buSzTx/>
              <a:buFont typeface="Arial" panose="020B0604020202020204" pitchFamily="34" charset="0"/>
              <a:buChar char="•"/>
              <a:tabLst>
                <a:tab pos="457200" algn="l"/>
              </a:tabLst>
              <a:defRPr/>
            </a:pPr>
            <a:r>
              <a:rPr kumimoji="0" lang="nl-B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Publigas kan lichte verwatering door kapitaalverhogingen voor personeel deels tegengaan door “Step in”-programma (Publigas neemt aandelen Fluxys over die door personeel worden verkocht)</a:t>
            </a:r>
          </a:p>
        </p:txBody>
      </p:sp>
    </p:spTree>
    <p:extLst>
      <p:ext uri="{BB962C8B-B14F-4D97-AF65-F5344CB8AC3E}">
        <p14:creationId xmlns:p14="http://schemas.microsoft.com/office/powerpoint/2010/main" val="29711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5C411941-D5F1-4856-BB55-71456FE327E7}"/>
              </a:ext>
            </a:extLst>
          </p:cNvPr>
          <p:cNvPicPr>
            <a:picLocks noGrp="1" noChangeAspect="1"/>
          </p:cNvPicPr>
          <p:nvPr>
            <p:ph type="pic" sz="quarter" idx="17"/>
          </p:nvPr>
        </p:nvPicPr>
        <p:blipFill>
          <a:blip r:embed="rId2"/>
          <a:srcRect l="16658" r="16658"/>
          <a:stretch>
            <a:fillRect/>
          </a:stretch>
        </p:blipFill>
        <p:spPr>
          <a:xfrm>
            <a:off x="4581379" y="-11468"/>
            <a:ext cx="7620394" cy="6869468"/>
          </a:xfrm>
          <a:prstGeom prst="rect">
            <a:avLst/>
          </a:prstGeom>
        </p:spPr>
      </p:pic>
      <p:sp>
        <p:nvSpPr>
          <p:cNvPr id="10" name="Tijdelijke aanduiding voor tekst 9">
            <a:extLst>
              <a:ext uri="{FF2B5EF4-FFF2-40B4-BE49-F238E27FC236}">
                <a16:creationId xmlns:a16="http://schemas.microsoft.com/office/drawing/2014/main" id="{526C79CA-C543-8F49-B3AA-6C2CC7656AEA}"/>
              </a:ext>
            </a:extLst>
          </p:cNvPr>
          <p:cNvSpPr>
            <a:spLocks noGrp="1"/>
          </p:cNvSpPr>
          <p:nvPr>
            <p:ph type="body" sz="quarter" idx="14"/>
          </p:nvPr>
        </p:nvSpPr>
        <p:spPr/>
        <p:txBody>
          <a:bodyPr>
            <a:normAutofit/>
          </a:bodyPr>
          <a:lstStyle/>
          <a:p>
            <a:endParaRPr lang="en-GB" sz="3200" b="1" dirty="0">
              <a:solidFill>
                <a:schemeClr val="accent1"/>
              </a:solidFill>
              <a:ea typeface="+mj-ea"/>
              <a:cs typeface="+mj-cs"/>
            </a:endParaRPr>
          </a:p>
        </p:txBody>
      </p:sp>
      <p:sp>
        <p:nvSpPr>
          <p:cNvPr id="12" name="Tijdelijke aanduiding voor tekst 11">
            <a:extLst>
              <a:ext uri="{FF2B5EF4-FFF2-40B4-BE49-F238E27FC236}">
                <a16:creationId xmlns:a16="http://schemas.microsoft.com/office/drawing/2014/main" id="{5506D823-B727-8941-9912-5A184429917A}"/>
              </a:ext>
            </a:extLst>
          </p:cNvPr>
          <p:cNvSpPr>
            <a:spLocks noGrp="1"/>
          </p:cNvSpPr>
          <p:nvPr>
            <p:ph type="body" sz="quarter" idx="19"/>
          </p:nvPr>
        </p:nvSpPr>
        <p:spPr/>
        <p:txBody>
          <a:bodyPr>
            <a:normAutofit fontScale="85000" lnSpcReduction="20000"/>
          </a:bodyPr>
          <a:lstStyle/>
          <a:p>
            <a:endParaRPr lang="en-GB"/>
          </a:p>
        </p:txBody>
      </p:sp>
      <p:sp>
        <p:nvSpPr>
          <p:cNvPr id="13" name="Tijdelijke aanduiding voor tekst 12">
            <a:extLst>
              <a:ext uri="{FF2B5EF4-FFF2-40B4-BE49-F238E27FC236}">
                <a16:creationId xmlns:a16="http://schemas.microsoft.com/office/drawing/2014/main" id="{EE87FE6B-F639-8145-9C5C-6A4E51E058C0}"/>
              </a:ext>
            </a:extLst>
          </p:cNvPr>
          <p:cNvSpPr>
            <a:spLocks noGrp="1"/>
          </p:cNvSpPr>
          <p:nvPr>
            <p:ph type="body" sz="quarter" idx="20"/>
          </p:nvPr>
        </p:nvSpPr>
        <p:spPr>
          <a:xfrm>
            <a:off x="655242" y="1800269"/>
            <a:ext cx="6452139" cy="4179203"/>
          </a:xfrm>
        </p:spPr>
        <p:txBody>
          <a:bodyPr/>
          <a:lstStyle/>
          <a:p>
            <a:r>
              <a:rPr lang="nl-NL" sz="3200" dirty="0"/>
              <a:t>Toelichting energiebesluit en energiedecreet: </a:t>
            </a:r>
          </a:p>
          <a:p>
            <a:r>
              <a:rPr lang="nl-NL" sz="3200" dirty="0"/>
              <a:t>Gedeeltelijk verbod op aardgasaansluitingen voor nieuwe grote projecten (verkavelingen of appartementen)</a:t>
            </a:r>
            <a:endParaRPr lang="en-GB" sz="3200" dirty="0"/>
          </a:p>
        </p:txBody>
      </p:sp>
      <p:sp>
        <p:nvSpPr>
          <p:cNvPr id="2" name="Tekstvak 1">
            <a:extLst>
              <a:ext uri="{FF2B5EF4-FFF2-40B4-BE49-F238E27FC236}">
                <a16:creationId xmlns:a16="http://schemas.microsoft.com/office/drawing/2014/main" id="{C6D25561-68D7-4148-8580-37E46429FD91}"/>
              </a:ext>
            </a:extLst>
          </p:cNvPr>
          <p:cNvSpPr txBox="1"/>
          <p:nvPr/>
        </p:nvSpPr>
        <p:spPr>
          <a:xfrm>
            <a:off x="655242" y="475861"/>
            <a:ext cx="22486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DNB-2021-014</a:t>
            </a:r>
          </a:p>
        </p:txBody>
      </p:sp>
    </p:spTree>
    <p:extLst>
      <p:ext uri="{BB962C8B-B14F-4D97-AF65-F5344CB8AC3E}">
        <p14:creationId xmlns:p14="http://schemas.microsoft.com/office/powerpoint/2010/main" val="2102184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624340" y="260903"/>
            <a:ext cx="8919004" cy="771466"/>
          </a:xfrm>
        </p:spPr>
        <p:txBody>
          <a:bodyPr>
            <a:normAutofit/>
          </a:bodyPr>
          <a:lstStyle/>
          <a:p>
            <a:r>
              <a:rPr lang="en-US" b="1" dirty="0" err="1"/>
              <a:t>Inbreng</a:t>
            </a:r>
            <a:r>
              <a:rPr lang="en-US" b="1" dirty="0"/>
              <a:t> </a:t>
            </a:r>
            <a:r>
              <a:rPr lang="en-US" b="1" dirty="0" err="1"/>
              <a:t>vennoten</a:t>
            </a:r>
            <a:r>
              <a:rPr lang="en-US" b="1" dirty="0"/>
              <a:t> 1996 – 2020 EUR 233,11 </a:t>
            </a:r>
            <a:r>
              <a:rPr lang="en-US" b="1" dirty="0" err="1"/>
              <a:t>miljoen</a:t>
            </a:r>
            <a:endParaRPr lang="en-US" b="1" dirty="0"/>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D7C47578-EE3B-4871-9C3D-F00ADF200DC0}"/>
              </a:ext>
            </a:extLst>
          </p:cNvPr>
          <p:cNvPicPr>
            <a:picLocks noChangeAspect="1"/>
          </p:cNvPicPr>
          <p:nvPr/>
        </p:nvPicPr>
        <p:blipFill rotWithShape="1">
          <a:blip r:embed="rId2"/>
          <a:srcRect l="14082" t="1339" r="14647" b="1242"/>
          <a:stretch/>
        </p:blipFill>
        <p:spPr>
          <a:xfrm>
            <a:off x="2952206" y="1088571"/>
            <a:ext cx="6226628" cy="4972595"/>
          </a:xfrm>
          <a:prstGeom prst="rect">
            <a:avLst/>
          </a:prstGeom>
          <a:solidFill>
            <a:schemeClr val="bg1">
              <a:alpha val="47000"/>
            </a:schemeClr>
          </a:solidFill>
        </p:spPr>
      </p:pic>
    </p:spTree>
    <p:extLst>
      <p:ext uri="{BB962C8B-B14F-4D97-AF65-F5344CB8AC3E}">
        <p14:creationId xmlns:p14="http://schemas.microsoft.com/office/powerpoint/2010/main" val="174756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3" y="338056"/>
            <a:ext cx="6369911" cy="771466"/>
          </a:xfrm>
        </p:spPr>
        <p:txBody>
          <a:bodyPr>
            <a:normAutofit fontScale="90000"/>
          </a:bodyPr>
          <a:lstStyle/>
          <a:p>
            <a:r>
              <a:rPr lang="en-US" b="1" dirty="0" err="1"/>
              <a:t>Uitgekeerde</a:t>
            </a:r>
            <a:r>
              <a:rPr lang="en-US" b="1" dirty="0"/>
              <a:t> </a:t>
            </a:r>
            <a:r>
              <a:rPr lang="en-US" b="1" dirty="0" err="1"/>
              <a:t>jaarlijkse</a:t>
            </a:r>
            <a:r>
              <a:rPr lang="en-US" b="1" dirty="0"/>
              <a:t> </a:t>
            </a:r>
            <a:r>
              <a:rPr lang="en-US" b="1" dirty="0" err="1"/>
              <a:t>dividenden</a:t>
            </a:r>
            <a:r>
              <a:rPr lang="en-US" b="1" dirty="0"/>
              <a:t> 1998 - 2019</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511EEDF1-05ED-44AF-9451-57783F2B29C6}"/>
              </a:ext>
            </a:extLst>
          </p:cNvPr>
          <p:cNvPicPr>
            <a:picLocks noChangeAspect="1"/>
          </p:cNvPicPr>
          <p:nvPr/>
        </p:nvPicPr>
        <p:blipFill>
          <a:blip r:embed="rId2"/>
          <a:stretch>
            <a:fillRect/>
          </a:stretch>
        </p:blipFill>
        <p:spPr>
          <a:xfrm>
            <a:off x="707315" y="1546675"/>
            <a:ext cx="5186710" cy="3733350"/>
          </a:xfrm>
          <a:prstGeom prst="rect">
            <a:avLst/>
          </a:prstGeom>
        </p:spPr>
      </p:pic>
      <p:pic>
        <p:nvPicPr>
          <p:cNvPr id="8" name="Afbeelding 7">
            <a:extLst>
              <a:ext uri="{FF2B5EF4-FFF2-40B4-BE49-F238E27FC236}">
                <a16:creationId xmlns:a16="http://schemas.microsoft.com/office/drawing/2014/main" id="{AECDD607-DADB-40EC-ADFA-06A2D6E1513E}"/>
              </a:ext>
            </a:extLst>
          </p:cNvPr>
          <p:cNvPicPr>
            <a:picLocks noChangeAspect="1"/>
          </p:cNvPicPr>
          <p:nvPr/>
        </p:nvPicPr>
        <p:blipFill>
          <a:blip r:embed="rId3"/>
          <a:stretch>
            <a:fillRect/>
          </a:stretch>
        </p:blipFill>
        <p:spPr>
          <a:xfrm>
            <a:off x="6005489" y="1561325"/>
            <a:ext cx="5166357" cy="3718700"/>
          </a:xfrm>
          <a:prstGeom prst="rect">
            <a:avLst/>
          </a:prstGeom>
        </p:spPr>
      </p:pic>
    </p:spTree>
    <p:extLst>
      <p:ext uri="{BB962C8B-B14F-4D97-AF65-F5344CB8AC3E}">
        <p14:creationId xmlns:p14="http://schemas.microsoft.com/office/powerpoint/2010/main" val="227717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3" y="338056"/>
            <a:ext cx="6369911" cy="771466"/>
          </a:xfrm>
        </p:spPr>
        <p:txBody>
          <a:bodyPr>
            <a:normAutofit fontScale="90000"/>
          </a:bodyPr>
          <a:lstStyle/>
          <a:p>
            <a:r>
              <a:rPr lang="en-US" b="1" dirty="0" err="1"/>
              <a:t>Uitgekeerde</a:t>
            </a:r>
            <a:r>
              <a:rPr lang="en-US" b="1" dirty="0"/>
              <a:t> </a:t>
            </a:r>
            <a:r>
              <a:rPr lang="en-US" b="1" dirty="0" err="1"/>
              <a:t>jaarlijkse</a:t>
            </a:r>
            <a:r>
              <a:rPr lang="en-US" b="1" dirty="0"/>
              <a:t> </a:t>
            </a:r>
            <a:r>
              <a:rPr lang="en-US" b="1" dirty="0" err="1"/>
              <a:t>dividenden</a:t>
            </a:r>
            <a:r>
              <a:rPr lang="en-US" b="1" dirty="0"/>
              <a:t> 1998 - 2019</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pic>
        <p:nvPicPr>
          <p:cNvPr id="9" name="Afbeelding 8">
            <a:extLst>
              <a:ext uri="{FF2B5EF4-FFF2-40B4-BE49-F238E27FC236}">
                <a16:creationId xmlns:a16="http://schemas.microsoft.com/office/drawing/2014/main" id="{71BEC0B9-2385-4610-83D1-B4568A1A4247}"/>
              </a:ext>
            </a:extLst>
          </p:cNvPr>
          <p:cNvPicPr>
            <a:picLocks noChangeAspect="1"/>
          </p:cNvPicPr>
          <p:nvPr/>
        </p:nvPicPr>
        <p:blipFill>
          <a:blip r:embed="rId2"/>
          <a:stretch>
            <a:fillRect/>
          </a:stretch>
        </p:blipFill>
        <p:spPr>
          <a:xfrm>
            <a:off x="1602424" y="1109522"/>
            <a:ext cx="8927165" cy="4834078"/>
          </a:xfrm>
          <a:prstGeom prst="rect">
            <a:avLst/>
          </a:prstGeom>
        </p:spPr>
      </p:pic>
    </p:spTree>
    <p:extLst>
      <p:ext uri="{BB962C8B-B14F-4D97-AF65-F5344CB8AC3E}">
        <p14:creationId xmlns:p14="http://schemas.microsoft.com/office/powerpoint/2010/main" val="385321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3" y="338056"/>
            <a:ext cx="6369911" cy="771466"/>
          </a:xfrm>
        </p:spPr>
        <p:txBody>
          <a:bodyPr>
            <a:normAutofit/>
          </a:bodyPr>
          <a:lstStyle/>
          <a:p>
            <a:r>
              <a:rPr lang="en-US" b="1" dirty="0" err="1"/>
              <a:t>Totale</a:t>
            </a:r>
            <a:r>
              <a:rPr lang="en-US" b="1" dirty="0"/>
              <a:t> </a:t>
            </a:r>
            <a:r>
              <a:rPr lang="en-US" b="1" dirty="0" err="1"/>
              <a:t>dividenden</a:t>
            </a:r>
            <a:r>
              <a:rPr lang="en-US" b="1" dirty="0"/>
              <a:t> 1998 - 2019</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6F32A416-A96C-4713-BC8A-8AD385E78877}"/>
              </a:ext>
            </a:extLst>
          </p:cNvPr>
          <p:cNvPicPr>
            <a:picLocks noChangeAspect="1"/>
          </p:cNvPicPr>
          <p:nvPr/>
        </p:nvPicPr>
        <p:blipFill>
          <a:blip r:embed="rId2"/>
          <a:stretch>
            <a:fillRect/>
          </a:stretch>
        </p:blipFill>
        <p:spPr>
          <a:xfrm>
            <a:off x="1898365" y="1485424"/>
            <a:ext cx="8920957" cy="3887151"/>
          </a:xfrm>
          <a:prstGeom prst="rect">
            <a:avLst/>
          </a:prstGeom>
        </p:spPr>
      </p:pic>
    </p:spTree>
    <p:extLst>
      <p:ext uri="{BB962C8B-B14F-4D97-AF65-F5344CB8AC3E}">
        <p14:creationId xmlns:p14="http://schemas.microsoft.com/office/powerpoint/2010/main" val="314555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3" y="338056"/>
            <a:ext cx="6369911" cy="771466"/>
          </a:xfrm>
        </p:spPr>
        <p:txBody>
          <a:bodyPr>
            <a:normAutofit/>
          </a:bodyPr>
          <a:lstStyle/>
          <a:p>
            <a:r>
              <a:rPr lang="en-US" b="1" dirty="0"/>
              <a:t>Return on Investment 1998 - 2019</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3A0C21B8-7B99-42B3-972C-51E51623EDED}"/>
              </a:ext>
            </a:extLst>
          </p:cNvPr>
          <p:cNvPicPr>
            <a:picLocks noChangeAspect="1"/>
          </p:cNvPicPr>
          <p:nvPr/>
        </p:nvPicPr>
        <p:blipFill>
          <a:blip r:embed="rId2"/>
          <a:stretch>
            <a:fillRect/>
          </a:stretch>
        </p:blipFill>
        <p:spPr>
          <a:xfrm>
            <a:off x="1675570" y="1163496"/>
            <a:ext cx="9008557" cy="4643519"/>
          </a:xfrm>
          <a:prstGeom prst="rect">
            <a:avLst/>
          </a:prstGeom>
        </p:spPr>
      </p:pic>
      <p:sp>
        <p:nvSpPr>
          <p:cNvPr id="3" name="TextBox 2">
            <a:extLst>
              <a:ext uri="{FF2B5EF4-FFF2-40B4-BE49-F238E27FC236}">
                <a16:creationId xmlns:a16="http://schemas.microsoft.com/office/drawing/2014/main" id="{28DF2A29-5957-47D7-8E45-0B1B6AEA217A}"/>
              </a:ext>
            </a:extLst>
          </p:cNvPr>
          <p:cNvSpPr txBox="1"/>
          <p:nvPr/>
        </p:nvSpPr>
        <p:spPr>
          <a:xfrm>
            <a:off x="5216435" y="1471749"/>
            <a:ext cx="54428" cy="408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47DBC"/>
                </a:solidFill>
                <a:effectLst/>
                <a:uLnTx/>
                <a:uFillTx/>
                <a:latin typeface="Calibri" panose="020F0502020204030204"/>
                <a:ea typeface="+mn-ea"/>
                <a:cs typeface="+mn-cs"/>
              </a:rPr>
              <a:t>e</a:t>
            </a:r>
            <a:endParaRPr kumimoji="0" lang="nl-BE" sz="2000" b="1" i="0" u="none" strike="noStrike" kern="1200" cap="none" spc="0" normalizeH="0" baseline="0" noProof="0" dirty="0">
              <a:ln>
                <a:noFill/>
              </a:ln>
              <a:solidFill>
                <a:srgbClr val="647DB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669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3" y="338056"/>
            <a:ext cx="6369911" cy="771466"/>
          </a:xfrm>
        </p:spPr>
        <p:txBody>
          <a:bodyPr>
            <a:normAutofit/>
          </a:bodyPr>
          <a:lstStyle/>
          <a:p>
            <a:r>
              <a:rPr lang="en-US" b="1" dirty="0"/>
              <a:t>Return on Investment </a:t>
            </a:r>
            <a:r>
              <a:rPr lang="en-US" b="1" dirty="0" err="1"/>
              <a:t>Iverlek</a:t>
            </a:r>
            <a:r>
              <a:rPr lang="en-US" b="1" dirty="0"/>
              <a:t> 1998 - 2019</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graphicFrame>
        <p:nvGraphicFramePr>
          <p:cNvPr id="9" name="Object 8">
            <a:extLst>
              <a:ext uri="{FF2B5EF4-FFF2-40B4-BE49-F238E27FC236}">
                <a16:creationId xmlns:a16="http://schemas.microsoft.com/office/drawing/2014/main" id="{D824D362-A227-412F-81C4-D301C0C9F50E}"/>
              </a:ext>
            </a:extLst>
          </p:cNvPr>
          <p:cNvGraphicFramePr>
            <a:graphicFrameLocks noChangeAspect="1"/>
          </p:cNvGraphicFramePr>
          <p:nvPr/>
        </p:nvGraphicFramePr>
        <p:xfrm>
          <a:off x="2229817" y="1282834"/>
          <a:ext cx="6726751" cy="4699511"/>
        </p:xfrm>
        <a:graphic>
          <a:graphicData uri="http://schemas.openxmlformats.org/presentationml/2006/ole">
            <mc:AlternateContent xmlns:mc="http://schemas.openxmlformats.org/markup-compatibility/2006">
              <mc:Choice xmlns:v="urn:schemas-microsoft-com:vml" Requires="v">
                <p:oleObj name="Worksheet" r:id="rId2" imgW="5562645" imgH="3886153" progId="Excel.Sheet.12">
                  <p:embed/>
                </p:oleObj>
              </mc:Choice>
              <mc:Fallback>
                <p:oleObj name="Worksheet" r:id="rId2" imgW="5562645" imgH="3886153" progId="Excel.Sheet.12">
                  <p:embed/>
                  <p:pic>
                    <p:nvPicPr>
                      <p:cNvPr id="9" name="Object 8">
                        <a:extLst>
                          <a:ext uri="{FF2B5EF4-FFF2-40B4-BE49-F238E27FC236}">
                            <a16:creationId xmlns:a16="http://schemas.microsoft.com/office/drawing/2014/main" id="{D824D362-A227-412F-81C4-D301C0C9F50E}"/>
                          </a:ext>
                        </a:extLst>
                      </p:cNvPr>
                      <p:cNvPicPr/>
                      <p:nvPr/>
                    </p:nvPicPr>
                    <p:blipFill>
                      <a:blip r:embed="rId3"/>
                      <a:stretch>
                        <a:fillRect/>
                      </a:stretch>
                    </p:blipFill>
                    <p:spPr>
                      <a:xfrm>
                        <a:off x="2229817" y="1282834"/>
                        <a:ext cx="6726751" cy="4699511"/>
                      </a:xfrm>
                      <a:prstGeom prst="rect">
                        <a:avLst/>
                      </a:prstGeom>
                    </p:spPr>
                  </p:pic>
                </p:oleObj>
              </mc:Fallback>
            </mc:AlternateContent>
          </a:graphicData>
        </a:graphic>
      </p:graphicFrame>
    </p:spTree>
    <p:extLst>
      <p:ext uri="{BB962C8B-B14F-4D97-AF65-F5344CB8AC3E}">
        <p14:creationId xmlns:p14="http://schemas.microsoft.com/office/powerpoint/2010/main" val="182727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8232708-9366-4E32-8C18-F673CB01F4C6}"/>
              </a:ext>
            </a:extLst>
          </p:cNvPr>
          <p:cNvSpPr>
            <a:spLocks noGrp="1"/>
          </p:cNvSpPr>
          <p:nvPr>
            <p:ph idx="13"/>
          </p:nvPr>
        </p:nvSpPr>
        <p:spPr>
          <a:xfrm>
            <a:off x="319554" y="128789"/>
            <a:ext cx="11696600" cy="7390358"/>
          </a:xfrm>
        </p:spPr>
        <p:txBody>
          <a:bodyPr/>
          <a:lstStyle/>
          <a:p>
            <a:pPr>
              <a:spcAft>
                <a:spcPts val="0"/>
              </a:spcAft>
            </a:pPr>
            <a:r>
              <a:rPr lang="nl-BE" b="1" u="sng" dirty="0"/>
              <a:t>Op welke grote projecten van toepassing</a:t>
            </a:r>
            <a:r>
              <a:rPr lang="nl-BE" b="1" dirty="0"/>
              <a:t>?</a:t>
            </a:r>
          </a:p>
          <a:p>
            <a:pPr>
              <a:spcAft>
                <a:spcPts val="0"/>
              </a:spcAft>
            </a:pPr>
            <a:endParaRPr lang="nl-BE" sz="800" b="1" u="sng" dirty="0"/>
          </a:p>
          <a:p>
            <a:pPr>
              <a:spcBef>
                <a:spcPts val="0"/>
              </a:spcBef>
              <a:spcAft>
                <a:spcPts val="0"/>
              </a:spcAft>
            </a:pPr>
            <a:r>
              <a:rPr lang="nl-BE" dirty="0"/>
              <a:t>Van toepassing op nieuwe projecten, </a:t>
            </a:r>
            <a:r>
              <a:rPr lang="nl-BE" u="sng" dirty="0"/>
              <a:t>aangevraagd in het omgevingsloket NA 1/1/2021</a:t>
            </a:r>
            <a:endParaRPr lang="nl-BE" b="1" u="sng" dirty="0"/>
          </a:p>
          <a:p>
            <a:pPr>
              <a:spcBef>
                <a:spcPts val="1800"/>
              </a:spcBef>
              <a:spcAft>
                <a:spcPts val="600"/>
              </a:spcAft>
            </a:pPr>
            <a:r>
              <a:rPr lang="nl-BE" b="1" u="sng" dirty="0"/>
              <a:t>Wat is een groot project</a:t>
            </a:r>
            <a:r>
              <a:rPr lang="nl-BE" b="1" dirty="0"/>
              <a:t>?</a:t>
            </a:r>
          </a:p>
          <a:p>
            <a:endParaRPr lang="nl-BE" b="1" u="sng" dirty="0"/>
          </a:p>
          <a:p>
            <a:endParaRPr lang="nl-BE" b="1" u="sng" dirty="0"/>
          </a:p>
          <a:p>
            <a:endParaRPr lang="nl-BE" b="1" u="sng" dirty="0"/>
          </a:p>
          <a:p>
            <a:br>
              <a:rPr lang="nl-BE" b="1" u="sng" dirty="0"/>
            </a:br>
            <a:endParaRPr lang="nl-BE" b="1" u="sng" dirty="0"/>
          </a:p>
          <a:p>
            <a:endParaRPr lang="nl-BE" sz="2800" b="1" u="sng" dirty="0"/>
          </a:p>
          <a:p>
            <a:pPr>
              <a:spcAft>
                <a:spcPts val="0"/>
              </a:spcAft>
            </a:pPr>
            <a:endParaRPr lang="nl-BE" b="1" u="sng" dirty="0"/>
          </a:p>
          <a:p>
            <a:endParaRPr lang="nl-BE" dirty="0"/>
          </a:p>
        </p:txBody>
      </p:sp>
      <p:graphicFrame>
        <p:nvGraphicFramePr>
          <p:cNvPr id="5" name="Tabel 7">
            <a:extLst>
              <a:ext uri="{FF2B5EF4-FFF2-40B4-BE49-F238E27FC236}">
                <a16:creationId xmlns:a16="http://schemas.microsoft.com/office/drawing/2014/main" id="{73AD6CA6-7835-4C11-ADAA-148B2D262E16}"/>
              </a:ext>
            </a:extLst>
          </p:cNvPr>
          <p:cNvGraphicFramePr>
            <a:graphicFrameLocks noGrp="1"/>
          </p:cNvGraphicFramePr>
          <p:nvPr>
            <p:ph idx="14"/>
            <p:extLst>
              <p:ext uri="{D42A27DB-BD31-4B8C-83A1-F6EECF244321}">
                <p14:modId xmlns:p14="http://schemas.microsoft.com/office/powerpoint/2010/main" val="4069740318"/>
              </p:ext>
            </p:extLst>
          </p:nvPr>
        </p:nvGraphicFramePr>
        <p:xfrm>
          <a:off x="319554" y="1785548"/>
          <a:ext cx="11552892" cy="2296160"/>
        </p:xfrm>
        <a:graphic>
          <a:graphicData uri="http://schemas.openxmlformats.org/drawingml/2006/table">
            <a:tbl>
              <a:tblPr firstRow="1" bandRow="1">
                <a:tableStyleId>{5C22544A-7EE6-4342-B048-85BDC9FD1C3A}</a:tableStyleId>
              </a:tblPr>
              <a:tblGrid>
                <a:gridCol w="5776446">
                  <a:extLst>
                    <a:ext uri="{9D8B030D-6E8A-4147-A177-3AD203B41FA5}">
                      <a16:colId xmlns:a16="http://schemas.microsoft.com/office/drawing/2014/main" val="3018838685"/>
                    </a:ext>
                  </a:extLst>
                </a:gridCol>
                <a:gridCol w="5776446">
                  <a:extLst>
                    <a:ext uri="{9D8B030D-6E8A-4147-A177-3AD203B41FA5}">
                      <a16:colId xmlns:a16="http://schemas.microsoft.com/office/drawing/2014/main" val="2972836055"/>
                    </a:ext>
                  </a:extLst>
                </a:gridCol>
              </a:tblGrid>
              <a:tr h="370840">
                <a:tc>
                  <a:txBody>
                    <a:bodyPr/>
                    <a:lstStyle/>
                    <a:p>
                      <a:pPr algn="ctr"/>
                      <a:r>
                        <a:rPr lang="nl-BE" dirty="0"/>
                        <a:t>Grote verkaveling</a:t>
                      </a:r>
                    </a:p>
                  </a:txBody>
                  <a:tcPr/>
                </a:tc>
                <a:tc>
                  <a:txBody>
                    <a:bodyPr/>
                    <a:lstStyle/>
                    <a:p>
                      <a:pPr algn="ctr"/>
                      <a:r>
                        <a:rPr lang="nl-BE" dirty="0"/>
                        <a:t>Groot appartement</a:t>
                      </a:r>
                    </a:p>
                  </a:txBody>
                  <a:tcPr/>
                </a:tc>
                <a:extLst>
                  <a:ext uri="{0D108BD9-81ED-4DB2-BD59-A6C34878D82A}">
                    <a16:rowId xmlns:a16="http://schemas.microsoft.com/office/drawing/2014/main" val="545990408"/>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dirty="0"/>
                        <a:t>Aantallen (25 stuks) van toepassing voor aanvragen in 2021</a:t>
                      </a:r>
                      <a:r>
                        <a:rPr lang="nl-BE"/>
                        <a:t>, dit wordt </a:t>
                      </a:r>
                      <a:r>
                        <a:rPr lang="nl-BE" dirty="0"/>
                        <a:t>toekomstig nog verstrengd.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txBody>
                  <a:tcPr/>
                </a:tc>
                <a:extLst>
                  <a:ext uri="{0D108BD9-81ED-4DB2-BD59-A6C34878D82A}">
                    <a16:rowId xmlns:a16="http://schemas.microsoft.com/office/drawing/2014/main" val="40469691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a:solidFill>
                            <a:schemeClr val="dk1"/>
                          </a:solidFill>
                          <a:effectLst/>
                          <a:latin typeface="+mn-lt"/>
                          <a:ea typeface="+mn-ea"/>
                          <a:cs typeface="+mn-cs"/>
                        </a:rPr>
                        <a:t>Som van het aantal woningen, niet-residentiële gebouwen* en gebouweenheden </a:t>
                      </a:r>
                      <a:r>
                        <a:rPr lang="nl-BE" sz="1800" b="1" kern="1200" dirty="0">
                          <a:solidFill>
                            <a:schemeClr val="dk1"/>
                          </a:solidFill>
                          <a:effectLst/>
                          <a:latin typeface="+mn-lt"/>
                          <a:ea typeface="+mn-ea"/>
                          <a:cs typeface="+mn-cs"/>
                        </a:rPr>
                        <a:t>minstens gelijk aan vijfentwintig</a:t>
                      </a:r>
                      <a:br>
                        <a:rPr lang="nl-BE" sz="1800" b="1" kern="1200" dirty="0">
                          <a:solidFill>
                            <a:schemeClr val="dk1"/>
                          </a:solidFill>
                          <a:effectLst/>
                          <a:latin typeface="+mn-lt"/>
                          <a:ea typeface="+mn-ea"/>
                          <a:cs typeface="+mn-cs"/>
                        </a:rPr>
                      </a:br>
                      <a:endParaRPr lang="nl-BE" b="1" dirty="0"/>
                    </a:p>
                  </a:txBody>
                  <a:tcPr/>
                </a:tc>
                <a:tc>
                  <a:txBody>
                    <a:bodyPr/>
                    <a:lstStyle/>
                    <a:p>
                      <a:pPr lvl="0"/>
                      <a:r>
                        <a:rPr lang="nl-BE" sz="1800" kern="1200" dirty="0">
                          <a:solidFill>
                            <a:schemeClr val="dk1"/>
                          </a:solidFill>
                          <a:effectLst/>
                          <a:latin typeface="+mn-lt"/>
                          <a:ea typeface="+mn-ea"/>
                          <a:cs typeface="+mn-cs"/>
                        </a:rPr>
                        <a:t>Een hoofdzakelijk residentieel appartementsgebouw of appartementsgebouwen die </a:t>
                      </a:r>
                      <a:r>
                        <a:rPr lang="nl-BE" sz="1800" b="1" kern="1200" dirty="0">
                          <a:solidFill>
                            <a:schemeClr val="dk1"/>
                          </a:solidFill>
                          <a:effectLst/>
                          <a:latin typeface="+mn-lt"/>
                          <a:ea typeface="+mn-ea"/>
                          <a:cs typeface="+mn-cs"/>
                        </a:rPr>
                        <a:t>tenminste vijventwintig gebouweenheden</a:t>
                      </a:r>
                      <a:r>
                        <a:rPr lang="nl-BE" sz="1800" kern="1200" dirty="0">
                          <a:solidFill>
                            <a:schemeClr val="dk1"/>
                          </a:solidFill>
                          <a:effectLst/>
                          <a:latin typeface="+mn-lt"/>
                          <a:ea typeface="+mn-ea"/>
                          <a:cs typeface="+mn-cs"/>
                        </a:rPr>
                        <a:t> omvatten</a:t>
                      </a:r>
                    </a:p>
                  </a:txBody>
                  <a:tcPr/>
                </a:tc>
                <a:extLst>
                  <a:ext uri="{0D108BD9-81ED-4DB2-BD59-A6C34878D82A}">
                    <a16:rowId xmlns:a16="http://schemas.microsoft.com/office/drawing/2014/main" val="232116779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a:solidFill>
                            <a:schemeClr val="dk1"/>
                          </a:solidFill>
                          <a:effectLst/>
                          <a:latin typeface="+mn-lt"/>
                          <a:ea typeface="+mn-ea"/>
                          <a:cs typeface="+mn-cs"/>
                        </a:rPr>
                        <a:t>De projecten voor woningen, niet-residentiële gebouwen* en gebouweenheden uit appartementsgebouwen waar de grond </a:t>
                      </a:r>
                      <a:r>
                        <a:rPr lang="nl-BE" sz="1800" b="1" kern="1200" dirty="0">
                          <a:solidFill>
                            <a:schemeClr val="dk1"/>
                          </a:solidFill>
                          <a:effectLst/>
                          <a:latin typeface="+mn-lt"/>
                          <a:ea typeface="+mn-ea"/>
                          <a:cs typeface="+mn-cs"/>
                        </a:rPr>
                        <a:t>een totale oppervlakte van tenminste 1 hectare heeft</a:t>
                      </a:r>
                      <a:endParaRPr lang="nl-BE" b="1" dirty="0"/>
                    </a:p>
                  </a:txBody>
                  <a:tcPr/>
                </a:tc>
                <a:tc hMerge="1">
                  <a:txBody>
                    <a:bodyPr/>
                    <a:lstStyle/>
                    <a:p>
                      <a:pPr lvl="0"/>
                      <a:endParaRPr lang="nl-BE" sz="1800" kern="1200" dirty="0">
                        <a:solidFill>
                          <a:schemeClr val="dk1"/>
                        </a:solidFill>
                        <a:effectLst/>
                        <a:latin typeface="+mn-lt"/>
                        <a:ea typeface="+mn-ea"/>
                        <a:cs typeface="+mn-cs"/>
                      </a:endParaRPr>
                    </a:p>
                  </a:txBody>
                  <a:tcPr/>
                </a:tc>
                <a:extLst>
                  <a:ext uri="{0D108BD9-81ED-4DB2-BD59-A6C34878D82A}">
                    <a16:rowId xmlns:a16="http://schemas.microsoft.com/office/drawing/2014/main" val="1711099627"/>
                  </a:ext>
                </a:extLst>
              </a:tr>
            </a:tbl>
          </a:graphicData>
        </a:graphic>
      </p:graphicFrame>
      <p:sp>
        <p:nvSpPr>
          <p:cNvPr id="7" name="Tekstvak 6">
            <a:extLst>
              <a:ext uri="{FF2B5EF4-FFF2-40B4-BE49-F238E27FC236}">
                <a16:creationId xmlns:a16="http://schemas.microsoft.com/office/drawing/2014/main" id="{E5E62057-CB0B-4409-AAC6-72EFF0AEC4C3}"/>
              </a:ext>
            </a:extLst>
          </p:cNvPr>
          <p:cNvSpPr txBox="1"/>
          <p:nvPr/>
        </p:nvSpPr>
        <p:spPr>
          <a:xfrm>
            <a:off x="319554" y="4286199"/>
            <a:ext cx="1072661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*Industriële gebouwen, dus ook projecten met industriële gebouwen, vallen buiten de scope. Daar blijft aansluiting WEL toegestaan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Opdelen van projecten in kleinere delen om de regelgeving te omzeilen is onder geen enkele vorm toegestaan.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2" name="Tijdelijke aanduiding voor dianummer 1">
            <a:extLst>
              <a:ext uri="{FF2B5EF4-FFF2-40B4-BE49-F238E27FC236}">
                <a16:creationId xmlns:a16="http://schemas.microsoft.com/office/drawing/2014/main" id="{3F322EE7-B8DD-41C7-8E0D-F53D8D0FBF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AD90-E753-AA4D-96BD-B26D74333C3A}"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2065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8232708-9366-4E32-8C18-F673CB01F4C6}"/>
              </a:ext>
            </a:extLst>
          </p:cNvPr>
          <p:cNvSpPr>
            <a:spLocks noGrp="1"/>
          </p:cNvSpPr>
          <p:nvPr>
            <p:ph idx="13"/>
          </p:nvPr>
        </p:nvSpPr>
        <p:spPr>
          <a:xfrm>
            <a:off x="319554" y="128789"/>
            <a:ext cx="11696600" cy="7390358"/>
          </a:xfrm>
        </p:spPr>
        <p:txBody>
          <a:bodyPr/>
          <a:lstStyle/>
          <a:p>
            <a:pPr>
              <a:spcAft>
                <a:spcPts val="600"/>
              </a:spcAft>
            </a:pPr>
            <a:r>
              <a:rPr lang="nl-BE" b="1" u="sng" dirty="0"/>
              <a:t>Uitzondering op verbod aansluitingen voor grote projecten</a:t>
            </a:r>
            <a:r>
              <a:rPr lang="nl-BE" b="1" dirty="0"/>
              <a:t>?</a:t>
            </a:r>
          </a:p>
          <a:p>
            <a:pPr>
              <a:spcBef>
                <a:spcPts val="600"/>
              </a:spcBef>
              <a:spcAft>
                <a:spcPts val="600"/>
              </a:spcAft>
            </a:pPr>
            <a:r>
              <a:rPr lang="nl-BE" sz="800" b="1" u="sng" dirty="0"/>
              <a:t> </a:t>
            </a:r>
            <a:br>
              <a:rPr lang="nl-BE" b="1" u="sng" dirty="0"/>
            </a:br>
            <a:r>
              <a:rPr lang="nl-BE" dirty="0"/>
              <a:t>Wanneer voor grote verkavelingen of appartementsgebouwen voorzien wordt in collectieve verwarming via warmtekrachtkoppeling of in combinatie met een hernieuwbaar energiesysteem als hoofdverwarming dan </a:t>
            </a:r>
            <a:r>
              <a:rPr lang="nl-BE" b="1" dirty="0"/>
              <a:t>is alsnog aansluiting op gas mogelijk</a:t>
            </a:r>
            <a:r>
              <a:rPr lang="nl-BE" dirty="0"/>
              <a:t>.</a:t>
            </a:r>
          </a:p>
          <a:p>
            <a:pPr>
              <a:spcBef>
                <a:spcPts val="600"/>
              </a:spcBef>
              <a:spcAft>
                <a:spcPts val="600"/>
              </a:spcAft>
            </a:pPr>
            <a:r>
              <a:rPr lang="nl-BE" sz="2000" dirty="0"/>
              <a:t>De volgende hernieuwbare energiesystemen komen in aanmerking als hoofdverwarming, waarbij minstens     85% van de bruto-energiebehoefte voor ruimteverwarming van elke woning, niet-residentieel gebouw of gebouweenheid wordt afgedekt:</a:t>
            </a:r>
          </a:p>
          <a:p>
            <a:pPr marL="457200" lvl="0" indent="-457200">
              <a:spcAft>
                <a:spcPts val="600"/>
              </a:spcAft>
              <a:buFont typeface="+mj-lt"/>
              <a:buAutoNum type="arabicPeriod"/>
            </a:pPr>
            <a:r>
              <a:rPr lang="nl-BE" sz="2000" dirty="0"/>
              <a:t>Een elektrische warmtepomp die dient voor de collectieve verwarming van meerdere woningen, niet-residentiële gebouwen of gebouweenheden;</a:t>
            </a:r>
          </a:p>
          <a:p>
            <a:pPr marL="457200" lvl="0" indent="-457200">
              <a:spcAft>
                <a:spcPts val="600"/>
              </a:spcAft>
              <a:buFont typeface="+mj-lt"/>
              <a:buAutoNum type="arabicPeriod"/>
            </a:pPr>
            <a:r>
              <a:rPr lang="nl-BE" sz="2000" dirty="0"/>
              <a:t>Een aansluiting op een systeem van externe warmtelevering waarvan de warmte minstens voor 45% uit hernieuwbare energiebronnen wordt geproduceerd;</a:t>
            </a:r>
          </a:p>
          <a:p>
            <a:pPr marL="457200" lvl="0" indent="-457200">
              <a:spcAft>
                <a:spcPts val="600"/>
              </a:spcAft>
              <a:buFont typeface="+mj-lt"/>
              <a:buAutoNum type="arabicPeriod"/>
            </a:pPr>
            <a:r>
              <a:rPr lang="nl-BE" sz="2000" dirty="0"/>
              <a:t>Een biomassaketel, een biomassakachel of een </a:t>
            </a:r>
            <a:r>
              <a:rPr lang="nl-BE" sz="2000" dirty="0" err="1"/>
              <a:t>gebouwgebonden</a:t>
            </a:r>
            <a:r>
              <a:rPr lang="nl-BE" sz="2000" dirty="0"/>
              <a:t> kwalitatieve WKK op biomassa voor verwarming die dienen voor de collectieve verwarming van meerdere woningen, niet-residentiële gebouwen of gebouweenheden.</a:t>
            </a:r>
          </a:p>
          <a:p>
            <a:pPr>
              <a:spcAft>
                <a:spcPts val="600"/>
              </a:spcAft>
            </a:pPr>
            <a:r>
              <a:rPr lang="nl-BE" dirty="0"/>
              <a:t>Individuele hernieuwbare energiesystemen, zoals vermeld in 1. en 3., die niet dienen voor het dekken van collectieve verwarmingsbehoeften komen niet in aanmerking.</a:t>
            </a:r>
          </a:p>
          <a:p>
            <a:endParaRPr lang="nl-BE" dirty="0"/>
          </a:p>
          <a:p>
            <a:endParaRPr lang="nl-BE" dirty="0"/>
          </a:p>
        </p:txBody>
      </p:sp>
      <p:sp>
        <p:nvSpPr>
          <p:cNvPr id="2" name="Tijdelijke aanduiding voor dianummer 1">
            <a:extLst>
              <a:ext uri="{FF2B5EF4-FFF2-40B4-BE49-F238E27FC236}">
                <a16:creationId xmlns:a16="http://schemas.microsoft.com/office/drawing/2014/main" id="{B65FF6A4-738A-46EA-AE52-B1E8168A4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AD90-E753-AA4D-96BD-B26D74333C3A}"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7096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8232708-9366-4E32-8C18-F673CB01F4C6}"/>
              </a:ext>
            </a:extLst>
          </p:cNvPr>
          <p:cNvSpPr>
            <a:spLocks noGrp="1"/>
          </p:cNvSpPr>
          <p:nvPr>
            <p:ph idx="13"/>
          </p:nvPr>
        </p:nvSpPr>
        <p:spPr>
          <a:xfrm>
            <a:off x="319554" y="128789"/>
            <a:ext cx="11696600" cy="7390358"/>
          </a:xfrm>
        </p:spPr>
        <p:txBody>
          <a:bodyPr/>
          <a:lstStyle/>
          <a:p>
            <a:pPr>
              <a:spcAft>
                <a:spcPts val="600"/>
              </a:spcAft>
            </a:pPr>
            <a:r>
              <a:rPr lang="nl-BE" b="1" u="sng" dirty="0"/>
              <a:t>En voor de kleinere projecten</a:t>
            </a:r>
            <a:r>
              <a:rPr lang="nl-BE" b="1" dirty="0"/>
              <a:t>?</a:t>
            </a:r>
          </a:p>
          <a:p>
            <a:pPr>
              <a:spcBef>
                <a:spcPts val="600"/>
              </a:spcBef>
              <a:spcAft>
                <a:spcPts val="600"/>
              </a:spcAft>
            </a:pPr>
            <a:r>
              <a:rPr lang="nl-BE" sz="800" b="1" u="sng" dirty="0"/>
              <a:t> </a:t>
            </a:r>
            <a:br>
              <a:rPr lang="nl-BE" b="1" u="sng" dirty="0"/>
            </a:br>
            <a:r>
              <a:rPr lang="nl-BE" dirty="0"/>
              <a:t>Voor kleinere projecten blijft de huidige aanpak behouden. </a:t>
            </a:r>
          </a:p>
          <a:p>
            <a:pPr>
              <a:spcBef>
                <a:spcPts val="600"/>
              </a:spcBef>
              <a:spcAft>
                <a:spcPts val="600"/>
              </a:spcAft>
            </a:pPr>
            <a:r>
              <a:rPr lang="nl-NL" sz="2000" dirty="0"/>
              <a:t>Wanneer langs de openbare weg van het project biogasnetten of warmtenetten op basis van restwarmte, hernieuwbare energiebronnen of kwalitatieve warmtekrachtkoppeling worden aangelegd, zal de initiatiefnemer niet verplicht zijn een aardgasdistributienet in het project te laten aanleggen, voor zover dit is opgenomen in de omgevingsvergunning die door de bevoegde overheid aan de initiatiefnemer wordt afgeleverd. </a:t>
            </a:r>
          </a:p>
          <a:p>
            <a:pPr>
              <a:spcBef>
                <a:spcPts val="600"/>
              </a:spcBef>
              <a:spcAft>
                <a:spcPts val="600"/>
              </a:spcAft>
            </a:pPr>
            <a:r>
              <a:rPr lang="nl-NL" sz="800" dirty="0"/>
              <a:t> </a:t>
            </a:r>
          </a:p>
          <a:p>
            <a:pPr>
              <a:spcBef>
                <a:spcPts val="600"/>
              </a:spcBef>
              <a:spcAft>
                <a:spcPts val="600"/>
              </a:spcAft>
            </a:pPr>
            <a:r>
              <a:rPr lang="nl-NL" sz="2000" dirty="0"/>
              <a:t>Dezelfde regeling geldt ten aanzien van gegroepeerde woningen of gebouwen met een energieprestatiepeil lager dan E20 of die voorzien in hun volledige verwarmingsbehoefte door middel van hernieuwbare energiebronnen, mits dit is opgenomen in de omgevingsvergunning die door de bevoegde overheid aan de privé-verkavelaar wordt afgeleverd.  </a:t>
            </a:r>
          </a:p>
          <a:p>
            <a:pPr>
              <a:spcBef>
                <a:spcPts val="600"/>
              </a:spcBef>
              <a:spcAft>
                <a:spcPts val="600"/>
              </a:spcAft>
            </a:pPr>
            <a:r>
              <a:rPr lang="nl-NL" sz="800" dirty="0"/>
              <a:t> </a:t>
            </a:r>
          </a:p>
          <a:p>
            <a:pPr>
              <a:spcBef>
                <a:spcPts val="600"/>
              </a:spcBef>
              <a:spcAft>
                <a:spcPts val="600"/>
              </a:spcAft>
            </a:pPr>
            <a:r>
              <a:rPr lang="nl-NL" sz="2000" dirty="0"/>
              <a:t>Ook voor projecten die te excentrisch gelegen zijn van het bestaande gasnet om de uitbreiding rendabel te maken kan de netbeheerder beslissen geen gasnet aan te leggen. </a:t>
            </a:r>
          </a:p>
          <a:p>
            <a:pPr>
              <a:spcBef>
                <a:spcPts val="600"/>
              </a:spcBef>
              <a:spcAft>
                <a:spcPts val="600"/>
              </a:spcAft>
            </a:pPr>
            <a:r>
              <a:rPr lang="nl-NL" sz="800" dirty="0"/>
              <a:t> </a:t>
            </a:r>
          </a:p>
          <a:p>
            <a:pPr>
              <a:spcBef>
                <a:spcPts val="600"/>
              </a:spcBef>
              <a:spcAft>
                <a:spcPts val="600"/>
              </a:spcAft>
            </a:pPr>
            <a:r>
              <a:rPr lang="nl-NL" sz="2000" dirty="0"/>
              <a:t>In de overige gevallen wordt het gasdistributienet uitgebouwd.</a:t>
            </a:r>
            <a:endParaRPr lang="nl-BE" sz="2000" dirty="0"/>
          </a:p>
          <a:p>
            <a:endParaRPr lang="nl-BE" dirty="0"/>
          </a:p>
        </p:txBody>
      </p:sp>
      <p:sp>
        <p:nvSpPr>
          <p:cNvPr id="2" name="Tijdelijke aanduiding voor dianummer 1">
            <a:extLst>
              <a:ext uri="{FF2B5EF4-FFF2-40B4-BE49-F238E27FC236}">
                <a16:creationId xmlns:a16="http://schemas.microsoft.com/office/drawing/2014/main" id="{FB73D52E-F628-46BE-B2AE-C380F141F1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AD90-E753-AA4D-96BD-B26D74333C3A}" type="slidenum">
              <a:rPr kumimoji="0" lang="en-GB" sz="10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8949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532AD2-94E3-4F9E-8E9D-D1BA60FD172B}"/>
              </a:ext>
            </a:extLst>
          </p:cNvPr>
          <p:cNvSpPr>
            <a:spLocks noGrp="1"/>
          </p:cNvSpPr>
          <p:nvPr>
            <p:ph type="body" sz="quarter" idx="13"/>
          </p:nvPr>
        </p:nvSpPr>
        <p:spPr/>
        <p:txBody>
          <a:bodyPr/>
          <a:lstStyle/>
          <a:p>
            <a:endParaRPr lang="en-BE" dirty="0"/>
          </a:p>
        </p:txBody>
      </p:sp>
      <p:sp>
        <p:nvSpPr>
          <p:cNvPr id="4" name="Title 3">
            <a:extLst>
              <a:ext uri="{FF2B5EF4-FFF2-40B4-BE49-F238E27FC236}">
                <a16:creationId xmlns:a16="http://schemas.microsoft.com/office/drawing/2014/main" id="{37CD7225-A401-4BE9-A82F-E7DE75005686}"/>
              </a:ext>
            </a:extLst>
          </p:cNvPr>
          <p:cNvSpPr>
            <a:spLocks noGrp="1"/>
          </p:cNvSpPr>
          <p:nvPr>
            <p:ph type="title"/>
          </p:nvPr>
        </p:nvSpPr>
        <p:spPr/>
        <p:txBody>
          <a:bodyPr/>
          <a:lstStyle/>
          <a:p>
            <a:r>
              <a:rPr lang="nl-BE" dirty="0"/>
              <a:t>Agendapunt 4</a:t>
            </a:r>
            <a:endParaRPr lang="en-BE" dirty="0">
              <a:solidFill>
                <a:srgbClr val="FF0000"/>
              </a:solidFill>
            </a:endParaRPr>
          </a:p>
        </p:txBody>
      </p:sp>
      <p:sp>
        <p:nvSpPr>
          <p:cNvPr id="7" name="Text Placeholder 6">
            <a:extLst>
              <a:ext uri="{FF2B5EF4-FFF2-40B4-BE49-F238E27FC236}">
                <a16:creationId xmlns:a16="http://schemas.microsoft.com/office/drawing/2014/main" id="{D5614393-8A19-4649-B984-4C69965CC341}"/>
              </a:ext>
            </a:extLst>
          </p:cNvPr>
          <p:cNvSpPr>
            <a:spLocks noGrp="1"/>
          </p:cNvSpPr>
          <p:nvPr>
            <p:ph type="body" sz="quarter" idx="19"/>
          </p:nvPr>
        </p:nvSpPr>
        <p:spPr/>
        <p:txBody>
          <a:bodyPr>
            <a:normAutofit fontScale="85000" lnSpcReduction="20000"/>
          </a:bodyPr>
          <a:lstStyle/>
          <a:p>
            <a:endParaRPr lang="en-BE"/>
          </a:p>
        </p:txBody>
      </p:sp>
      <p:sp>
        <p:nvSpPr>
          <p:cNvPr id="9" name="Rectangle 3075">
            <a:extLst>
              <a:ext uri="{FF2B5EF4-FFF2-40B4-BE49-F238E27FC236}">
                <a16:creationId xmlns:a16="http://schemas.microsoft.com/office/drawing/2014/main" id="{E15619C7-07DD-4651-94D1-F973759BD9CA}"/>
              </a:ext>
            </a:extLst>
          </p:cNvPr>
          <p:cNvSpPr txBox="1">
            <a:spLocks noChangeArrowheads="1"/>
          </p:cNvSpPr>
          <p:nvPr/>
        </p:nvSpPr>
        <p:spPr bwMode="auto">
          <a:xfrm>
            <a:off x="621993" y="1798255"/>
            <a:ext cx="6876481" cy="1077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30000"/>
              </a:spcBef>
              <a:spcAft>
                <a:spcPct val="0"/>
              </a:spcAft>
              <a:buClr>
                <a:srgbClr val="0E2B8D"/>
              </a:buClr>
              <a:buSzPct val="60000"/>
              <a:buFont typeface="Wingdings" pitchFamily="2" charset="2"/>
              <a:buNone/>
              <a:defRPr sz="2000" b="1">
                <a:solidFill>
                  <a:srgbClr val="01814E"/>
                </a:solidFill>
                <a:latin typeface="Trebuchet MS" pitchFamily="34" charset="0"/>
                <a:ea typeface="+mn-ea"/>
                <a:cs typeface="+mn-cs"/>
              </a:defRPr>
            </a:lvl1pPr>
            <a:lvl2pPr marL="673100" indent="-190500" algn="l" rtl="0" eaLnBrk="0" fontAlgn="base" hangingPunct="0">
              <a:spcBef>
                <a:spcPct val="30000"/>
              </a:spcBef>
              <a:spcAft>
                <a:spcPct val="0"/>
              </a:spcAft>
              <a:buClr>
                <a:srgbClr val="0E2B8D"/>
              </a:buClr>
              <a:buFont typeface="Symbol" pitchFamily="18" charset="2"/>
              <a:buChar char="·"/>
              <a:defRPr sz="2400" b="1">
                <a:solidFill>
                  <a:srgbClr val="0E2B8D"/>
                </a:solidFill>
                <a:latin typeface="+mn-lt"/>
              </a:defRPr>
            </a:lvl2pPr>
            <a:lvl3pPr marL="1143000" indent="-279400" algn="l" rtl="0" eaLnBrk="0" fontAlgn="base" hangingPunct="0">
              <a:spcBef>
                <a:spcPct val="30000"/>
              </a:spcBef>
              <a:spcAft>
                <a:spcPct val="0"/>
              </a:spcAft>
              <a:buClr>
                <a:srgbClr val="0E2B8D"/>
              </a:buClr>
              <a:buChar char="–"/>
              <a:defRPr sz="2000" b="1">
                <a:solidFill>
                  <a:srgbClr val="0E2B8D"/>
                </a:solidFill>
                <a:latin typeface="+mn-lt"/>
              </a:defRPr>
            </a:lvl3pPr>
            <a:lvl4pPr marL="1524000" indent="-190500" algn="l" rtl="0" eaLnBrk="0" fontAlgn="base" hangingPunct="0">
              <a:spcBef>
                <a:spcPct val="30000"/>
              </a:spcBef>
              <a:spcAft>
                <a:spcPct val="0"/>
              </a:spcAft>
              <a:buClr>
                <a:srgbClr val="0E2B8D"/>
              </a:buClr>
              <a:buChar char="»"/>
              <a:defRPr sz="2000" b="1">
                <a:solidFill>
                  <a:srgbClr val="0E2B8D"/>
                </a:solidFill>
                <a:latin typeface="+mn-lt"/>
              </a:defRPr>
            </a:lvl4pPr>
            <a:lvl5pPr marL="2667000" indent="-190500" algn="l" rtl="0" eaLnBrk="0" fontAlgn="base" hangingPunct="0">
              <a:spcBef>
                <a:spcPct val="60000"/>
              </a:spcBef>
              <a:spcAft>
                <a:spcPct val="0"/>
              </a:spcAft>
              <a:buChar char="»"/>
              <a:defRPr>
                <a:solidFill>
                  <a:schemeClr val="tx1"/>
                </a:solidFill>
                <a:latin typeface="+mn-lt"/>
              </a:defRPr>
            </a:lvl5pPr>
            <a:lvl6pPr marL="3124200" indent="-190500" algn="l" rtl="0" fontAlgn="base">
              <a:spcBef>
                <a:spcPct val="60000"/>
              </a:spcBef>
              <a:spcAft>
                <a:spcPct val="0"/>
              </a:spcAft>
              <a:buChar char="»"/>
              <a:defRPr>
                <a:solidFill>
                  <a:schemeClr val="tx1"/>
                </a:solidFill>
                <a:latin typeface="+mn-lt"/>
              </a:defRPr>
            </a:lvl6pPr>
            <a:lvl7pPr marL="3581400" indent="-190500" algn="l" rtl="0" fontAlgn="base">
              <a:spcBef>
                <a:spcPct val="60000"/>
              </a:spcBef>
              <a:spcAft>
                <a:spcPct val="0"/>
              </a:spcAft>
              <a:buChar char="»"/>
              <a:defRPr>
                <a:solidFill>
                  <a:schemeClr val="tx1"/>
                </a:solidFill>
                <a:latin typeface="+mn-lt"/>
              </a:defRPr>
            </a:lvl7pPr>
            <a:lvl8pPr marL="4038600" indent="-190500" algn="l" rtl="0" fontAlgn="base">
              <a:spcBef>
                <a:spcPct val="60000"/>
              </a:spcBef>
              <a:spcAft>
                <a:spcPct val="0"/>
              </a:spcAft>
              <a:buChar char="»"/>
              <a:defRPr>
                <a:solidFill>
                  <a:schemeClr val="tx1"/>
                </a:solidFill>
                <a:latin typeface="+mn-lt"/>
              </a:defRPr>
            </a:lvl8pPr>
            <a:lvl9pPr marL="4495800" indent="-190500" algn="l" rtl="0" fontAlgn="base">
              <a:spcBef>
                <a:spcPct val="60000"/>
              </a:spcBef>
              <a:spcAft>
                <a:spcPct val="0"/>
              </a:spcAft>
              <a:buChar char="»"/>
              <a:defRPr>
                <a:solidFill>
                  <a:schemeClr val="tx1"/>
                </a:solidFill>
                <a:latin typeface="+mn-lt"/>
              </a:defRPr>
            </a:lvl9pPr>
          </a:lstStyle>
          <a:p>
            <a:pPr eaLnBrk="1" hangingPunct="1">
              <a:defRPr/>
            </a:pPr>
            <a:r>
              <a:rPr lang="nl-BE" sz="3200" kern="0" dirty="0" err="1">
                <a:solidFill>
                  <a:schemeClr val="bg1"/>
                </a:solidFill>
                <a:latin typeface="Calibri" panose="020F0502020204030204" pitchFamily="34" charset="0"/>
              </a:rPr>
              <a:t>Publi</a:t>
            </a:r>
            <a:r>
              <a:rPr lang="nl-BE" sz="3200" kern="0" dirty="0">
                <a:solidFill>
                  <a:schemeClr val="bg1"/>
                </a:solidFill>
                <a:latin typeface="Calibri" panose="020F0502020204030204" pitchFamily="34" charset="0"/>
              </a:rPr>
              <a:t>-T en </a:t>
            </a:r>
            <a:r>
              <a:rPr lang="nl-BE" sz="3200" kern="0" dirty="0" err="1">
                <a:solidFill>
                  <a:schemeClr val="bg1"/>
                </a:solidFill>
                <a:latin typeface="Calibri" panose="020F0502020204030204" pitchFamily="34" charset="0"/>
              </a:rPr>
              <a:t>Publigas</a:t>
            </a:r>
            <a:r>
              <a:rPr lang="nl-BE" sz="3200" kern="0" dirty="0">
                <a:solidFill>
                  <a:schemeClr val="bg1"/>
                </a:solidFill>
                <a:latin typeface="Calibri" panose="020F0502020204030204" pitchFamily="34" charset="0"/>
              </a:rPr>
              <a:t> – algemene  informatie en historisch overzicht</a:t>
            </a:r>
          </a:p>
        </p:txBody>
      </p:sp>
    </p:spTree>
    <p:extLst>
      <p:ext uri="{BB962C8B-B14F-4D97-AF65-F5344CB8AC3E}">
        <p14:creationId xmlns:p14="http://schemas.microsoft.com/office/powerpoint/2010/main" val="857691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fbeeldingsresultaat voor GAS">
            <a:extLst>
              <a:ext uri="{FF2B5EF4-FFF2-40B4-BE49-F238E27FC236}">
                <a16:creationId xmlns:a16="http://schemas.microsoft.com/office/drawing/2014/main" id="{49A928DD-CC50-41AA-90F2-0C7E0E263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19162" cy="7861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B268B0-94A9-46BC-A9D1-17A7F4EC9B00}"/>
              </a:ext>
            </a:extLst>
          </p:cNvPr>
          <p:cNvSpPr txBox="1"/>
          <p:nvPr/>
        </p:nvSpPr>
        <p:spPr>
          <a:xfrm>
            <a:off x="6823495" y="5132717"/>
            <a:ext cx="246734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PUBLIGAS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PUBLIGAZ</a:t>
            </a:r>
          </a:p>
        </p:txBody>
      </p:sp>
      <p:sp>
        <p:nvSpPr>
          <p:cNvPr id="5" name="TextBox 4">
            <a:extLst>
              <a:ext uri="{FF2B5EF4-FFF2-40B4-BE49-F238E27FC236}">
                <a16:creationId xmlns:a16="http://schemas.microsoft.com/office/drawing/2014/main" id="{F35335CF-18CE-42AD-8CFA-88CDED998B1E}"/>
              </a:ext>
            </a:extLst>
          </p:cNvPr>
          <p:cNvSpPr txBox="1"/>
          <p:nvPr/>
        </p:nvSpPr>
        <p:spPr>
          <a:xfrm>
            <a:off x="9550973" y="5221081"/>
            <a:ext cx="2608053"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IVERLEK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Januari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2021</a:t>
            </a:r>
          </a:p>
        </p:txBody>
      </p:sp>
      <p:cxnSp>
        <p:nvCxnSpPr>
          <p:cNvPr id="8" name="Straight Connector 7">
            <a:extLst>
              <a:ext uri="{FF2B5EF4-FFF2-40B4-BE49-F238E27FC236}">
                <a16:creationId xmlns:a16="http://schemas.microsoft.com/office/drawing/2014/main" id="{11FBA21C-D0A0-4281-B4EB-1164671FA567}"/>
              </a:ext>
            </a:extLst>
          </p:cNvPr>
          <p:cNvCxnSpPr/>
          <p:nvPr/>
        </p:nvCxnSpPr>
        <p:spPr>
          <a:xfrm>
            <a:off x="9411419" y="5339751"/>
            <a:ext cx="0" cy="8540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vak 1">
            <a:extLst>
              <a:ext uri="{FF2B5EF4-FFF2-40B4-BE49-F238E27FC236}">
                <a16:creationId xmlns:a16="http://schemas.microsoft.com/office/drawing/2014/main" id="{2249FD3F-B973-468A-8DC0-E7470DBD999F}"/>
              </a:ext>
            </a:extLst>
          </p:cNvPr>
          <p:cNvSpPr txBox="1"/>
          <p:nvPr/>
        </p:nvSpPr>
        <p:spPr>
          <a:xfrm>
            <a:off x="827650" y="481818"/>
            <a:ext cx="1645920" cy="3798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Calibri" panose="020F0502020204030204"/>
                <a:ea typeface="+mn-ea"/>
                <a:cs typeface="+mn-cs"/>
              </a:rPr>
              <a:t>IVL-2021-013</a:t>
            </a: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83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1535836" y="2353286"/>
            <a:ext cx="8682361" cy="771466"/>
          </a:xfrm>
        </p:spPr>
        <p:txBody>
          <a:bodyPr>
            <a:noAutofit/>
          </a:bodyPr>
          <a:lstStyle/>
          <a:p>
            <a:r>
              <a:rPr lang="nl-BE" sz="4000" b="1">
                <a:effectLst>
                  <a:outerShdw blurRad="38100" dist="38100" dir="2700000" algn="tl">
                    <a:srgbClr val="000000">
                      <a:alpha val="43137"/>
                    </a:srgbClr>
                  </a:outerShdw>
                </a:effectLst>
              </a:rPr>
              <a:t>Publigas - actuele situatie en historiek</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94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4F77-EBD6-49C1-B3C5-CC0AD160AABC}"/>
              </a:ext>
            </a:extLst>
          </p:cNvPr>
          <p:cNvSpPr>
            <a:spLocks noGrp="1"/>
          </p:cNvSpPr>
          <p:nvPr>
            <p:ph type="title"/>
          </p:nvPr>
        </p:nvSpPr>
        <p:spPr>
          <a:xfrm>
            <a:off x="535714" y="338056"/>
            <a:ext cx="3640136" cy="771466"/>
          </a:xfrm>
        </p:spPr>
        <p:txBody>
          <a:bodyPr>
            <a:normAutofit fontScale="90000"/>
          </a:bodyPr>
          <a:lstStyle/>
          <a:p>
            <a:r>
              <a:rPr lang="en-US" b="1" dirty="0" err="1"/>
              <a:t>Aandeelhouders</a:t>
            </a:r>
            <a:br>
              <a:rPr lang="en-US" b="1" dirty="0"/>
            </a:br>
            <a:r>
              <a:rPr lang="en-US" b="1" dirty="0"/>
              <a:t>Publigas 2020</a:t>
            </a:r>
          </a:p>
        </p:txBody>
      </p:sp>
      <p:sp>
        <p:nvSpPr>
          <p:cNvPr id="4" name="Footer Placeholder 3">
            <a:extLst>
              <a:ext uri="{FF2B5EF4-FFF2-40B4-BE49-F238E27FC236}">
                <a16:creationId xmlns:a16="http://schemas.microsoft.com/office/drawing/2014/main" id="{69454FE0-335E-4AD1-8E07-E39B20047376}"/>
              </a:ext>
            </a:extLst>
          </p:cNvPr>
          <p:cNvSpPr>
            <a:spLocks noGrp="1"/>
          </p:cNvSpPr>
          <p:nvPr>
            <p:ph type="ftr" sz="quarter" idx="11"/>
          </p:nvPr>
        </p:nvSpPr>
        <p:spPr>
          <a:xfrm>
            <a:off x="838200" y="6296528"/>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A66AC"/>
                </a:solidFill>
                <a:effectLst/>
                <a:uLnTx/>
                <a:uFillTx/>
                <a:latin typeface="Calibri" panose="020F0502020204030204"/>
                <a:ea typeface="+mn-ea"/>
                <a:cs typeface="+mn-cs"/>
              </a:rPr>
              <a:t>PUBLIGAS | PUBLIGAZ</a:t>
            </a:r>
            <a:endParaRPr kumimoji="0" lang="en-US" sz="1200" b="1" i="0" u="none" strike="noStrike" kern="1200" cap="none" spc="0" normalizeH="0" baseline="0" noProof="0" dirty="0">
              <a:ln>
                <a:noFill/>
              </a:ln>
              <a:solidFill>
                <a:srgbClr val="4A66AC"/>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5062E55-65FA-4ED4-BCC3-E6F046637453}"/>
              </a:ext>
            </a:extLst>
          </p:cNvPr>
          <p:cNvSpPr>
            <a:spLocks noGrp="1"/>
          </p:cNvSpPr>
          <p:nvPr>
            <p:ph type="sldNum" sz="quarter" idx="12"/>
          </p:nvPr>
        </p:nvSpPr>
        <p:spPr>
          <a:xfrm>
            <a:off x="10989892" y="6296528"/>
            <a:ext cx="3639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D63443-F607-4F2E-BDBE-8D8954C2F209}" type="slidenum">
              <a:rPr kumimoji="0" lang="en-US" sz="1200" b="0" i="0" u="none" strike="noStrike" kern="1200" cap="none" spc="0" normalizeH="0" baseline="0" noProof="0" smtClean="0">
                <a:ln>
                  <a:noFill/>
                </a:ln>
                <a:solidFill>
                  <a:srgbClr val="4A66A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A66AC"/>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4D6C2CEC-E3EF-46D6-9C66-95D1E1D88997}"/>
              </a:ext>
            </a:extLst>
          </p:cNvPr>
          <p:cNvPicPr>
            <a:picLocks noChangeAspect="1"/>
          </p:cNvPicPr>
          <p:nvPr/>
        </p:nvPicPr>
        <p:blipFill>
          <a:blip r:embed="rId2"/>
          <a:stretch>
            <a:fillRect/>
          </a:stretch>
        </p:blipFill>
        <p:spPr>
          <a:xfrm>
            <a:off x="3777280" y="196347"/>
            <a:ext cx="4773750" cy="5802800"/>
          </a:xfrm>
          <a:prstGeom prst="rect">
            <a:avLst/>
          </a:prstGeom>
        </p:spPr>
      </p:pic>
    </p:spTree>
    <p:extLst>
      <p:ext uri="{BB962C8B-B14F-4D97-AF65-F5344CB8AC3E}">
        <p14:creationId xmlns:p14="http://schemas.microsoft.com/office/powerpoint/2010/main" val="2867407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Kantoorthema">
  <a:themeElements>
    <a:clrScheme name="Fluvius 1">
      <a:dk1>
        <a:srgbClr val="000000"/>
      </a:dk1>
      <a:lt1>
        <a:srgbClr val="FFFFFF"/>
      </a:lt1>
      <a:dk2>
        <a:srgbClr val="44546A"/>
      </a:dk2>
      <a:lt2>
        <a:srgbClr val="E7E6E6"/>
      </a:lt2>
      <a:accent1>
        <a:srgbClr val="004C69"/>
      </a:accent1>
      <a:accent2>
        <a:srgbClr val="B2D234"/>
      </a:accent2>
      <a:accent3>
        <a:srgbClr val="87BBE6"/>
      </a:accent3>
      <a:accent4>
        <a:srgbClr val="9D234B"/>
      </a:accent4>
      <a:accent5>
        <a:srgbClr val="F59C00"/>
      </a:accent5>
      <a:accent6>
        <a:srgbClr val="B1958A"/>
      </a:accent6>
      <a:hlink>
        <a:srgbClr val="7E7F7E"/>
      </a:hlink>
      <a:folHlink>
        <a:srgbClr val="BEBB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resentation1" id="{EBDE3AFA-C7FE-45A1-8A9E-CB47AB4D43B0}" vid="{63E974CC-BCFF-4B8C-B0A0-68E7CCFFA503}"/>
    </a:ext>
  </a:extLst>
</a:theme>
</file>

<file path=ppt/theme/theme2.xml><?xml version="1.0" encoding="utf-8"?>
<a:theme xmlns:a="http://schemas.openxmlformats.org/drawingml/2006/main" name="3_Fluvis Grid 16:9">
  <a:themeElements>
    <a:clrScheme name="Internal">
      <a:dk1>
        <a:srgbClr val="000000"/>
      </a:dk1>
      <a:lt1>
        <a:sysClr val="window" lastClr="FFFFFF"/>
      </a:lt1>
      <a:dk2>
        <a:srgbClr val="55BBBB"/>
      </a:dk2>
      <a:lt2>
        <a:srgbClr val="F2F2F2"/>
      </a:lt2>
      <a:accent1>
        <a:srgbClr val="3D9B99"/>
      </a:accent1>
      <a:accent2>
        <a:srgbClr val="69C5C3"/>
      </a:accent2>
      <a:accent3>
        <a:srgbClr val="D4DF33"/>
      </a:accent3>
      <a:accent4>
        <a:srgbClr val="CFAACF"/>
      </a:accent4>
      <a:accent5>
        <a:srgbClr val="6E6F73"/>
      </a:accent5>
      <a:accent6>
        <a:srgbClr val="CFAACF"/>
      </a:accent6>
      <a:hlink>
        <a:srgbClr val="55BBBB"/>
      </a:hlink>
      <a:folHlink>
        <a:srgbClr val="F2BA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3_Kantoorthema">
  <a:themeElements>
    <a:clrScheme name="Fluvius 1">
      <a:dk1>
        <a:srgbClr val="000000"/>
      </a:dk1>
      <a:lt1>
        <a:srgbClr val="FFFFFF"/>
      </a:lt1>
      <a:dk2>
        <a:srgbClr val="44546A"/>
      </a:dk2>
      <a:lt2>
        <a:srgbClr val="E7E6E6"/>
      </a:lt2>
      <a:accent1>
        <a:srgbClr val="004C69"/>
      </a:accent1>
      <a:accent2>
        <a:srgbClr val="B2D234"/>
      </a:accent2>
      <a:accent3>
        <a:srgbClr val="87BBE6"/>
      </a:accent3>
      <a:accent4>
        <a:srgbClr val="9D234B"/>
      </a:accent4>
      <a:accent5>
        <a:srgbClr val="F59C00"/>
      </a:accent5>
      <a:accent6>
        <a:srgbClr val="B1958A"/>
      </a:accent6>
      <a:hlink>
        <a:srgbClr val="7E7F7E"/>
      </a:hlink>
      <a:folHlink>
        <a:srgbClr val="BEBB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resentation1" id="{EBDE3AFA-C7FE-45A1-8A9E-CB47AB4D43B0}" vid="{63E974CC-BCFF-4B8C-B0A0-68E7CCFFA503}"/>
    </a:ext>
  </a:extLst>
</a:theme>
</file>

<file path=ppt/theme/theme4.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84443C4C37664F9F1C3BB2A06E68AF" ma:contentTypeVersion="10" ma:contentTypeDescription="Een nieuw document maken." ma:contentTypeScope="" ma:versionID="5ab7478935fa9e2ce7ea4c46fa3c58c3">
  <xsd:schema xmlns:xsd="http://www.w3.org/2001/XMLSchema" xmlns:xs="http://www.w3.org/2001/XMLSchema" xmlns:p="http://schemas.microsoft.com/office/2006/metadata/properties" xmlns:ns2="a2ea1a3e-c69a-4e79-944e-18a2745829e5" xmlns:ns3="7cdb89e5-fb42-40e6-a0c6-567a99f82cff" targetNamespace="http://schemas.microsoft.com/office/2006/metadata/properties" ma:root="true" ma:fieldsID="f57cdac9060edeaa08c31c1bdfdc29bd" ns2:_="" ns3:_="">
    <xsd:import namespace="a2ea1a3e-c69a-4e79-944e-18a2745829e5"/>
    <xsd:import namespace="7cdb89e5-fb42-40e6-a0c6-567a99f82c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a1a3e-c69a-4e79-944e-18a274582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db89e5-fb42-40e6-a0c6-567a99f82cf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82717F-7941-42AF-A71C-AE16E01559AB}">
  <ds:schemaRefs>
    <ds:schemaRef ds:uri="http://schemas.microsoft.com/sharepoint/v3/contenttype/forms"/>
  </ds:schemaRefs>
</ds:datastoreItem>
</file>

<file path=customXml/itemProps2.xml><?xml version="1.0" encoding="utf-8"?>
<ds:datastoreItem xmlns:ds="http://schemas.openxmlformats.org/officeDocument/2006/customXml" ds:itemID="{3A5FBBDC-5D33-43E3-84F9-D879B11D22A5}">
  <ds:schemaRefs>
    <ds:schemaRef ds:uri="7cdb89e5-fb42-40e6-a0c6-567a99f82cff"/>
    <ds:schemaRef ds:uri="a2ea1a3e-c69a-4e79-944e-18a2745829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219133-8336-48ED-8B8E-BE22A1078445}">
  <ds:schemaRefs>
    <ds:schemaRef ds:uri="7cdb89e5-fb42-40e6-a0c6-567a99f82cff"/>
    <ds:schemaRef ds:uri="a2ea1a3e-c69a-4e79-944e-18a2745829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TotalTime>
  <Words>1273</Words>
  <Application>Microsoft Office PowerPoint</Application>
  <PresentationFormat>Breedbeeld</PresentationFormat>
  <Paragraphs>167</Paragraphs>
  <Slides>25</Slides>
  <Notes>2</Notes>
  <HiddenSlides>0</HiddenSlides>
  <MMClips>0</MMClips>
  <ScaleCrop>false</ScaleCrop>
  <HeadingPairs>
    <vt:vector size="8" baseType="variant">
      <vt:variant>
        <vt:lpstr>Gebruikte lettertypen</vt:lpstr>
      </vt:variant>
      <vt:variant>
        <vt:i4>6</vt:i4>
      </vt:variant>
      <vt:variant>
        <vt:lpstr>Thema</vt:lpstr>
      </vt:variant>
      <vt:variant>
        <vt:i4>4</vt:i4>
      </vt:variant>
      <vt:variant>
        <vt:lpstr>Ingesloten OLE-bronprogramma's</vt:lpstr>
      </vt:variant>
      <vt:variant>
        <vt:i4>2</vt:i4>
      </vt:variant>
      <vt:variant>
        <vt:lpstr>Diatitels</vt:lpstr>
      </vt:variant>
      <vt:variant>
        <vt:i4>25</vt:i4>
      </vt:variant>
    </vt:vector>
  </HeadingPairs>
  <TitlesOfParts>
    <vt:vector size="37" baseType="lpstr">
      <vt:lpstr>Arial</vt:lpstr>
      <vt:lpstr>Calibri</vt:lpstr>
      <vt:lpstr>Calibri Light</vt:lpstr>
      <vt:lpstr>Times New Roman</vt:lpstr>
      <vt:lpstr>Trebuchet MS</vt:lpstr>
      <vt:lpstr>Wingdings</vt:lpstr>
      <vt:lpstr>Kantoorthema</vt:lpstr>
      <vt:lpstr>3_Fluvis Grid 16:9</vt:lpstr>
      <vt:lpstr>3_Kantoorthema</vt:lpstr>
      <vt:lpstr>1_Office Theme</vt:lpstr>
      <vt:lpstr>think-cell Slide</vt:lpstr>
      <vt:lpstr>Worksheet</vt:lpstr>
      <vt:lpstr>Agendapunt 3</vt:lpstr>
      <vt:lpstr>PowerPoint-presentatie</vt:lpstr>
      <vt:lpstr>PowerPoint-presentatie</vt:lpstr>
      <vt:lpstr>PowerPoint-presentatie</vt:lpstr>
      <vt:lpstr>PowerPoint-presentatie</vt:lpstr>
      <vt:lpstr>Agendapunt 4</vt:lpstr>
      <vt:lpstr>PowerPoint-presentatie</vt:lpstr>
      <vt:lpstr>Publigas - actuele situatie en historiek</vt:lpstr>
      <vt:lpstr>Aandeelhouders Publigas 2020</vt:lpstr>
      <vt:lpstr>Vereenvoudigde balans 30/09/2019</vt:lpstr>
      <vt:lpstr>Vereenvoudigde resultatenrekening 30/09/2019</vt:lpstr>
      <vt:lpstr>Tijdlijn (1)</vt:lpstr>
      <vt:lpstr>Tijdlijn (2)</vt:lpstr>
      <vt:lpstr>Tijdlijn (3)</vt:lpstr>
      <vt:lpstr>Tijdlijn (4)</vt:lpstr>
      <vt:lpstr>Tijdlijn (5)</vt:lpstr>
      <vt:lpstr>Tijdlijn (6)</vt:lpstr>
      <vt:lpstr>Tijdlijn (7)</vt:lpstr>
      <vt:lpstr>Tijdlijn (8)</vt:lpstr>
      <vt:lpstr>Inbreng vennoten 1996 – 2020 EUR 233,11 miljoen</vt:lpstr>
      <vt:lpstr>Uitgekeerde jaarlijkse dividenden 1998 - 2019</vt:lpstr>
      <vt:lpstr>Uitgekeerde jaarlijkse dividenden 1998 - 2019</vt:lpstr>
      <vt:lpstr>Totale dividenden 1998 - 2019</vt:lpstr>
      <vt:lpstr>Return on Investment 1998 - 2019</vt:lpstr>
      <vt:lpstr>Return on Investment Iverlek 1998 - 2019</vt:lpstr>
    </vt:vector>
  </TitlesOfParts>
  <Manager>Simon Van Wijmeersch</Manager>
  <Company>Eandis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11 april 2008</dc:subject>
  <dc:creator>cvm</dc:creator>
  <cp:lastModifiedBy>Van Winckel Karine</cp:lastModifiedBy>
  <cp:revision>112</cp:revision>
  <cp:lastPrinted>2019-11-06T07:25:37Z</cp:lastPrinted>
  <dcterms:created xsi:type="dcterms:W3CDTF">2014-02-24T09:17:14Z</dcterms:created>
  <dcterms:modified xsi:type="dcterms:W3CDTF">2021-01-27T13:50:16Z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0x0101009784443C4C37664F9F1C3BB2A06E68AF</vt:lpwstr>
  </property>
</Properties>
</file>